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Default Extension="wav" ContentType="audio/wav"/>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6" r:id="rId1"/>
  </p:sldMasterIdLst>
  <p:notesMasterIdLst>
    <p:notesMasterId r:id="rId57"/>
  </p:notesMasterIdLst>
  <p:sldIdLst>
    <p:sldId id="299" r:id="rId2"/>
    <p:sldId id="256" r:id="rId3"/>
    <p:sldId id="269" r:id="rId4"/>
    <p:sldId id="265" r:id="rId5"/>
    <p:sldId id="267" r:id="rId6"/>
    <p:sldId id="306" r:id="rId7"/>
    <p:sldId id="268" r:id="rId8"/>
    <p:sldId id="266" r:id="rId9"/>
    <p:sldId id="275" r:id="rId10"/>
    <p:sldId id="270" r:id="rId11"/>
    <p:sldId id="271" r:id="rId12"/>
    <p:sldId id="307" r:id="rId13"/>
    <p:sldId id="272" r:id="rId14"/>
    <p:sldId id="257" r:id="rId15"/>
    <p:sldId id="308" r:id="rId16"/>
    <p:sldId id="273" r:id="rId17"/>
    <p:sldId id="274" r:id="rId18"/>
    <p:sldId id="295" r:id="rId19"/>
    <p:sldId id="276" r:id="rId20"/>
    <p:sldId id="277" r:id="rId21"/>
    <p:sldId id="294" r:id="rId22"/>
    <p:sldId id="278" r:id="rId23"/>
    <p:sldId id="280" r:id="rId24"/>
    <p:sldId id="293" r:id="rId25"/>
    <p:sldId id="281" r:id="rId26"/>
    <p:sldId id="282" r:id="rId27"/>
    <p:sldId id="296" r:id="rId28"/>
    <p:sldId id="284" r:id="rId29"/>
    <p:sldId id="285" r:id="rId30"/>
    <p:sldId id="310" r:id="rId31"/>
    <p:sldId id="286" r:id="rId32"/>
    <p:sldId id="288" r:id="rId33"/>
    <p:sldId id="298" r:id="rId34"/>
    <p:sldId id="287" r:id="rId35"/>
    <p:sldId id="289" r:id="rId36"/>
    <p:sldId id="309" r:id="rId37"/>
    <p:sldId id="290" r:id="rId38"/>
    <p:sldId id="291" r:id="rId39"/>
    <p:sldId id="297" r:id="rId40"/>
    <p:sldId id="292" r:id="rId41"/>
    <p:sldId id="302" r:id="rId42"/>
    <p:sldId id="311" r:id="rId43"/>
    <p:sldId id="303" r:id="rId44"/>
    <p:sldId id="304" r:id="rId45"/>
    <p:sldId id="312" r:id="rId46"/>
    <p:sldId id="305" r:id="rId47"/>
    <p:sldId id="313" r:id="rId48"/>
    <p:sldId id="317" r:id="rId49"/>
    <p:sldId id="314" r:id="rId50"/>
    <p:sldId id="318" r:id="rId51"/>
    <p:sldId id="315" r:id="rId52"/>
    <p:sldId id="321" r:id="rId53"/>
    <p:sldId id="322" r:id="rId54"/>
    <p:sldId id="300" r:id="rId55"/>
    <p:sldId id="319" r:id="rId56"/>
  </p:sldIdLst>
  <p:sldSz cx="9144000" cy="6858000" type="screen4x3"/>
  <p:notesSz cx="6858000" cy="9144000"/>
  <p:custShowLst>
    <p:custShow name="Custom Show 1" id="0">
      <p:sldLst>
        <p:sld r:id="rId3"/>
        <p:sld r:id="rId15"/>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clrMru>
    <a:srgbClr val="A74E1D"/>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4654" autoAdjust="0"/>
    <p:restoredTop sz="94660"/>
  </p:normalViewPr>
  <p:slideViewPr>
    <p:cSldViewPr>
      <p:cViewPr varScale="1">
        <p:scale>
          <a:sx n="86" d="100"/>
          <a:sy n="86" d="100"/>
        </p:scale>
        <p:origin x="-1530"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626"/>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29609C-B5BE-4F78-BF58-815123690591}" type="datetimeFigureOut">
              <a:rPr lang="en-US" smtClean="0"/>
              <a:pPr/>
              <a:t>04/14/2017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92BFF8-E3C9-4F4D-835A-516677A5FB8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92BFF8-E3C9-4F4D-835A-516677A5FB82}" type="slidenum">
              <a:rPr lang="en-US" smtClean="0"/>
              <a:pPr/>
              <a:t>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92BFF8-E3C9-4F4D-835A-516677A5FB82}" type="slidenum">
              <a:rPr lang="en-US" smtClean="0"/>
              <a:pPr/>
              <a:t>44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69C39366-AB3E-4EED-9F0C-9BC57AEE96EC}" type="datetimeFigureOut">
              <a:rPr lang="en-US" smtClean="0"/>
              <a:pPr/>
              <a:t>04/14/2017</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0B5BEECC-E3F4-4B65-AB85-2B8B04E16719}"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ransition spd="slow">
    <p:strips dir="rd"/>
    <p:sndAc>
      <p:stSnd>
        <p:snd r:embed="rId1" name="melodyloops-travel-dreams.wav"/>
      </p:stSnd>
    </p:sndAc>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9C39366-AB3E-4EED-9F0C-9BC57AEE96EC}" type="datetimeFigureOut">
              <a:rPr lang="en-US" smtClean="0"/>
              <a:pPr/>
              <a:t>04/14/2017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5BEECC-E3F4-4B65-AB85-2B8B04E16719}" type="slidenum">
              <a:rPr lang="en-US" smtClean="0"/>
              <a:pPr/>
              <a:t>‹#›</a:t>
            </a:fld>
            <a:endParaRPr lang="en-US"/>
          </a:p>
        </p:txBody>
      </p:sp>
    </p:spTree>
  </p:cSld>
  <p:clrMapOvr>
    <a:masterClrMapping/>
  </p:clrMapOvr>
  <p:transition spd="slow">
    <p:strips dir="rd"/>
    <p:sndAc>
      <p:stSnd>
        <p:snd r:embed="rId1" name="melodyloops-travel-dreams.wav"/>
      </p:stSnd>
    </p:sndAc>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9C39366-AB3E-4EED-9F0C-9BC57AEE96EC}" type="datetimeFigureOut">
              <a:rPr lang="en-US" smtClean="0"/>
              <a:pPr/>
              <a:t>04/14/2017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5BEECC-E3F4-4B65-AB85-2B8B04E16719}" type="slidenum">
              <a:rPr lang="en-US" smtClean="0"/>
              <a:pPr/>
              <a:t>‹#›</a:t>
            </a:fld>
            <a:endParaRPr lang="en-US"/>
          </a:p>
        </p:txBody>
      </p:sp>
    </p:spTree>
  </p:cSld>
  <p:clrMapOvr>
    <a:masterClrMapping/>
  </p:clrMapOvr>
  <p:transition spd="slow">
    <p:strips dir="rd"/>
    <p:sndAc>
      <p:stSnd>
        <p:snd r:embed="rId1" name="melodyloops-travel-dreams.wav"/>
      </p:stSnd>
    </p:sndAc>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69C39366-AB3E-4EED-9F0C-9BC57AEE96EC}" type="datetimeFigureOut">
              <a:rPr lang="en-US" smtClean="0"/>
              <a:pPr/>
              <a:t>04/14/2017</a:t>
            </a:fld>
            <a:endParaRPr lang="en-US"/>
          </a:p>
        </p:txBody>
      </p:sp>
      <p:sp>
        <p:nvSpPr>
          <p:cNvPr id="9" name="Slide Number Placeholder 8"/>
          <p:cNvSpPr>
            <a:spLocks noGrp="1"/>
          </p:cNvSpPr>
          <p:nvPr>
            <p:ph type="sldNum" sz="quarter" idx="15"/>
          </p:nvPr>
        </p:nvSpPr>
        <p:spPr/>
        <p:txBody>
          <a:bodyPr rtlCol="0"/>
          <a:lstStyle/>
          <a:p>
            <a:fld id="{0B5BEECC-E3F4-4B65-AB85-2B8B04E16719}"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transition spd="slow">
    <p:strips dir="rd"/>
    <p:sndAc>
      <p:stSnd>
        <p:snd r:embed="rId1" name="melodyloops-travel-dreams.wav"/>
      </p:stSnd>
    </p:sndAc>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69C39366-AB3E-4EED-9F0C-9BC57AEE96EC}" type="datetimeFigureOut">
              <a:rPr lang="en-US" smtClean="0"/>
              <a:pPr/>
              <a:t>04/14/2017</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0B5BEECC-E3F4-4B65-AB85-2B8B04E1671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spd="slow">
    <p:strips dir="rd"/>
    <p:sndAc>
      <p:stSnd>
        <p:snd r:embed="rId1" name="melodyloops-travel-dreams.wav"/>
      </p:stSnd>
    </p:sndAc>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69C39366-AB3E-4EED-9F0C-9BC57AEE96EC}" type="datetimeFigureOut">
              <a:rPr lang="en-US" smtClean="0"/>
              <a:pPr/>
              <a:t>04/14/2017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5BEECC-E3F4-4B65-AB85-2B8B04E16719}"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spd="slow">
    <p:strips dir="rd"/>
    <p:sndAc>
      <p:stSnd>
        <p:snd r:embed="rId1" name="melodyloops-travel-dreams.wav"/>
      </p:stSnd>
    </p:sndAc>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69C39366-AB3E-4EED-9F0C-9BC57AEE96EC}" type="datetimeFigureOut">
              <a:rPr lang="en-US" smtClean="0"/>
              <a:pPr/>
              <a:t>04/14/2017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5BEECC-E3F4-4B65-AB85-2B8B04E16719}"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transition spd="slow">
    <p:strips dir="rd"/>
    <p:sndAc>
      <p:stSnd>
        <p:snd r:embed="rId1" name="melodyloops-travel-dreams.wav"/>
      </p:stSnd>
    </p:sndAc>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69C39366-AB3E-4EED-9F0C-9BC57AEE96EC}" type="datetimeFigureOut">
              <a:rPr lang="en-US" smtClean="0"/>
              <a:pPr/>
              <a:t>04/14/2017</a:t>
            </a:fld>
            <a:endParaRPr lang="en-US"/>
          </a:p>
        </p:txBody>
      </p:sp>
      <p:sp>
        <p:nvSpPr>
          <p:cNvPr id="7" name="Slide Number Placeholder 6"/>
          <p:cNvSpPr>
            <a:spLocks noGrp="1"/>
          </p:cNvSpPr>
          <p:nvPr>
            <p:ph type="sldNum" sz="quarter" idx="11"/>
          </p:nvPr>
        </p:nvSpPr>
        <p:spPr/>
        <p:txBody>
          <a:bodyPr rtlCol="0"/>
          <a:lstStyle/>
          <a:p>
            <a:fld id="{0B5BEECC-E3F4-4B65-AB85-2B8B04E16719}"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transition spd="slow">
    <p:strips dir="rd"/>
    <p:sndAc>
      <p:stSnd>
        <p:snd r:embed="rId1" name="melodyloops-travel-dreams.wav"/>
      </p:stSnd>
    </p:sndAc>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C39366-AB3E-4EED-9F0C-9BC57AEE96EC}" type="datetimeFigureOut">
              <a:rPr lang="en-US" smtClean="0"/>
              <a:pPr/>
              <a:t>04/14/2017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5BEECC-E3F4-4B65-AB85-2B8B04E16719}" type="slidenum">
              <a:rPr lang="en-US" smtClean="0"/>
              <a:pPr/>
              <a:t>‹#›</a:t>
            </a:fld>
            <a:endParaRPr lang="en-US"/>
          </a:p>
        </p:txBody>
      </p:sp>
    </p:spTree>
  </p:cSld>
  <p:clrMapOvr>
    <a:masterClrMapping/>
  </p:clrMapOvr>
  <p:transition spd="slow">
    <p:strips dir="rd"/>
    <p:sndAc>
      <p:stSnd>
        <p:snd r:embed="rId1" name="melodyloops-travel-dreams.wav"/>
      </p:stSnd>
    </p:sndAc>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1"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69C39366-AB3E-4EED-9F0C-9BC57AEE96EC}" type="datetimeFigureOut">
              <a:rPr lang="en-US" smtClean="0"/>
              <a:pPr/>
              <a:t>04/14/2017</a:t>
            </a:fld>
            <a:endParaRPr lang="en-US"/>
          </a:p>
        </p:txBody>
      </p:sp>
      <p:sp>
        <p:nvSpPr>
          <p:cNvPr id="22" name="Slide Number Placeholder 21"/>
          <p:cNvSpPr>
            <a:spLocks noGrp="1"/>
          </p:cNvSpPr>
          <p:nvPr>
            <p:ph type="sldNum" sz="quarter" idx="15"/>
          </p:nvPr>
        </p:nvSpPr>
        <p:spPr/>
        <p:txBody>
          <a:bodyPr rtlCol="0"/>
          <a:lstStyle/>
          <a:p>
            <a:fld id="{0B5BEECC-E3F4-4B65-AB85-2B8B04E16719}"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transition spd="slow">
    <p:strips dir="rd"/>
    <p:sndAc>
      <p:stSnd>
        <p:snd r:embed="rId1" name="melodyloops-travel-dreams.wav"/>
      </p:stSnd>
    </p:sndAc>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9"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69C39366-AB3E-4EED-9F0C-9BC57AEE96EC}" type="datetimeFigureOut">
              <a:rPr lang="en-US" smtClean="0"/>
              <a:pPr/>
              <a:t>04/14/2017</a:t>
            </a:fld>
            <a:endParaRPr lang="en-US"/>
          </a:p>
        </p:txBody>
      </p:sp>
      <p:sp>
        <p:nvSpPr>
          <p:cNvPr id="18" name="Slide Number Placeholder 17"/>
          <p:cNvSpPr>
            <a:spLocks noGrp="1"/>
          </p:cNvSpPr>
          <p:nvPr>
            <p:ph type="sldNum" sz="quarter" idx="11"/>
          </p:nvPr>
        </p:nvSpPr>
        <p:spPr/>
        <p:txBody>
          <a:bodyPr rtlCol="0"/>
          <a:lstStyle/>
          <a:p>
            <a:fld id="{0B5BEECC-E3F4-4B65-AB85-2B8B04E16719}"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transition spd="slow">
    <p:strips dir="rd"/>
    <p:sndAc>
      <p:stSnd>
        <p:snd r:embed="rId1" name="melodyloops-travel-dreams.wav"/>
      </p:stSnd>
    </p:sndAc>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69C39366-AB3E-4EED-9F0C-9BC57AEE96EC}" type="datetimeFigureOut">
              <a:rPr lang="en-US" smtClean="0"/>
              <a:pPr/>
              <a:t>04/14/2017</a:t>
            </a:fld>
            <a:endParaRPr lang="en-US"/>
          </a:p>
        </p:txBody>
      </p:sp>
      <p:sp>
        <p:nvSpPr>
          <p:cNvPr id="3" name="Footer Placeholder 2"/>
          <p:cNvSpPr>
            <a:spLocks noGrp="1"/>
          </p:cNvSpPr>
          <p:nvPr>
            <p:ph type="ftr" sz="quarter" idx="3"/>
          </p:nvPr>
        </p:nvSpPr>
        <p:spPr>
          <a:xfrm rot="5400000">
            <a:off x="6990187"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0B5BEECC-E3F4-4B65-AB85-2B8B04E1671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spd="slow">
    <p:strips dir="rd"/>
    <p:sndAc>
      <p:stSnd>
        <p:snd r:embed="rId13" name="melodyloops-travel-dreams.wav"/>
      </p:stSnd>
    </p:sndAc>
  </p:transition>
  <p:timing>
    <p:tnLst>
      <p:par>
        <p:cTn id="1" dur="indefinite" restart="never" nodeType="tmRoot"/>
      </p:par>
    </p:tnLst>
  </p:timing>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travel.india.com/mandi/places-to-visit/lakes-rewalsar-lake/" TargetMode="External"/><Relationship Id="rId7" Type="http://schemas.openxmlformats.org/officeDocument/2006/relationships/image" Target="../media/image16.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Dalhousie,_India" TargetMode="External"/><Relationship Id="rId7"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6.jpeg"/><Relationship Id="rId4" Type="http://schemas.openxmlformats.org/officeDocument/2006/relationships/hyperlink" Target="https://en.wikipedia.org/wiki/Khajjhiar"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5.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hyperlink" Target="https://en.wikipedia.org/wiki/Hindi" TargetMode="External"/><Relationship Id="rId7" Type="http://schemas.openxmlformats.org/officeDocument/2006/relationships/hyperlink" Target="https://en.wikipedia.org/wiki/India"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hyperlink" Target="https://en.wikipedia.org/wiki/Himachal_Pradesh" TargetMode="External"/><Relationship Id="rId5" Type="http://schemas.openxmlformats.org/officeDocument/2006/relationships/hyperlink" Target="https://en.wikipedia.org/wiki/Hamirpur_district,_Himachal_Pradesh" TargetMode="External"/><Relationship Id="rId10" Type="http://schemas.openxmlformats.org/officeDocument/2006/relationships/image" Target="../media/image5.png"/><Relationship Id="rId4" Type="http://schemas.openxmlformats.org/officeDocument/2006/relationships/hyperlink" Target="https://en.wikipedia.org/wiki/Town" TargetMode="External"/><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audio" Target="../media/audio1.wav"/><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5.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9.png"/><Relationship Id="rId4" Type="http://schemas.openxmlformats.org/officeDocument/2006/relationships/image" Target="../media/image38.jpeg"/></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audio" Target="../media/audio1.wav"/><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hyperlink" Target="http://www.holidify.com/places/kangra/kangra-fort-sightseeing-4859.html"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3.png"/><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3" Type="http://schemas.openxmlformats.org/officeDocument/2006/relationships/hyperlink" Target="http://www.holidify.com/places/kangra/kangra-art-museum-sightseeing-4858.html"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44.jpe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8" Type="http://schemas.openxmlformats.org/officeDocument/2006/relationships/hyperlink" Target="https://en.wikipedia.org/wiki/Kullu" TargetMode="External"/><Relationship Id="rId13" Type="http://schemas.openxmlformats.org/officeDocument/2006/relationships/image" Target="../media/image31.png"/><Relationship Id="rId3" Type="http://schemas.openxmlformats.org/officeDocument/2006/relationships/hyperlink" Target="https://en.wikipedia.org/wiki/Himachal_Pradesh" TargetMode="External"/><Relationship Id="rId7" Type="http://schemas.openxmlformats.org/officeDocument/2006/relationships/hyperlink" Target="https://en.wikipedia.org/wiki/Himalayas" TargetMode="External"/><Relationship Id="rId12" Type="http://schemas.openxmlformats.org/officeDocument/2006/relationships/image" Target="../media/image46.jpe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hyperlink" Target="https://en.wikipedia.org/wiki/Dharamshala,_Himachal_Pradesh" TargetMode="External"/><Relationship Id="rId11" Type="http://schemas.openxmlformats.org/officeDocument/2006/relationships/hyperlink" Target="https://en.wikipedia.org/wiki/Chintpurni" TargetMode="External"/><Relationship Id="rId5" Type="http://schemas.openxmlformats.org/officeDocument/2006/relationships/hyperlink" Target="https://en.wikipedia.org/wiki/Punjab,_India" TargetMode="External"/><Relationship Id="rId10" Type="http://schemas.openxmlformats.org/officeDocument/2006/relationships/hyperlink" Target="https://en.wikipedia.org/wiki/Jawalamukhi" TargetMode="External"/><Relationship Id="rId4" Type="http://schemas.openxmlformats.org/officeDocument/2006/relationships/hyperlink" Target="https://en.wikipedia.org/wiki/Hoshiarpur" TargetMode="External"/><Relationship Id="rId9" Type="http://schemas.openxmlformats.org/officeDocument/2006/relationships/hyperlink" Target="https://en.wikipedia.org/wiki/Manali,_Himachal_Pradesh" TargetMode="External"/><Relationship Id="rId1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hyperlink" Target="http://www.holidify.com/places/solan/kasauli-sightseeing-3566.html" TargetMode="Externa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1.png"/><Relationship Id="rId4" Type="http://schemas.openxmlformats.org/officeDocument/2006/relationships/image" Target="../media/image51.jpe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audio" Target="../media/audio1.wav"/><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1.png"/><Relationship Id="rId4" Type="http://schemas.openxmlformats.org/officeDocument/2006/relationships/hyperlink" Target="http://www.transindiatravels.com/himachal-pradesh/tourist-places-to-visit-in-himachal-pradesh/"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audio" Target="../media/audio1.wav"/><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8" Type="http://schemas.openxmlformats.org/officeDocument/2006/relationships/hyperlink" Target="https://en.wikipedia.org/wiki/Bhuntar" TargetMode="External"/><Relationship Id="rId3" Type="http://schemas.openxmlformats.org/officeDocument/2006/relationships/hyperlink" Target="https://en.wikipedia.org/wiki/Kullu_district" TargetMode="External"/><Relationship Id="rId7" Type="http://schemas.openxmlformats.org/officeDocument/2006/relationships/hyperlink" Target="https://en.wikipedia.org/wiki/Kullu#Kullu_Valley" TargetMode="Externa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hyperlink" Target="https://en.wikipedia.org/wiki/Beas_River" TargetMode="External"/><Relationship Id="rId11" Type="http://schemas.openxmlformats.org/officeDocument/2006/relationships/image" Target="../media/image60.jpeg"/><Relationship Id="rId5" Type="http://schemas.openxmlformats.org/officeDocument/2006/relationships/hyperlink" Target="https://en.wikipedia.org/wiki/Himachal_Pradesh" TargetMode="External"/><Relationship Id="rId10" Type="http://schemas.openxmlformats.org/officeDocument/2006/relationships/image" Target="../media/image5.png"/><Relationship Id="rId4" Type="http://schemas.openxmlformats.org/officeDocument/2006/relationships/hyperlink" Target="https://en.wikipedia.org/wiki/States_and_union_territories_of_India" TargetMode="External"/><Relationship Id="rId9"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61.jpe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5.pn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audio" Target="../media/audio1.wav"/><Relationship Id="rId1" Type="http://schemas.openxmlformats.org/officeDocument/2006/relationships/slideLayout" Target="../slideLayouts/slideLayout1.xml"/><Relationship Id="rId5" Type="http://schemas.openxmlformats.org/officeDocument/2006/relationships/image" Target="../media/image66.jpe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5.jpeg"/><Relationship Id="rId4" Type="http://schemas.openxmlformats.org/officeDocument/2006/relationships/hyperlink" Target="https://en.wikipedia.org/wiki/Himachal_Pradesh"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endParaRPr lang="en-US" dirty="0"/>
          </a:p>
        </p:txBody>
      </p:sp>
      <p:sp>
        <p:nvSpPr>
          <p:cNvPr id="4" name="Subtitle 3"/>
          <p:cNvSpPr>
            <a:spLocks noGrp="1"/>
          </p:cNvSpPr>
          <p:nvPr>
            <p:ph type="subTitle" idx="1"/>
          </p:nvPr>
        </p:nvSpPr>
        <p:spPr/>
        <p:txBody>
          <a:bodyPr/>
          <a:lstStyle/>
          <a:p>
            <a:endParaRPr lang="en-US"/>
          </a:p>
        </p:txBody>
      </p:sp>
      <p:pic>
        <p:nvPicPr>
          <p:cNvPr id="7" name="Picture 6" descr="FirstImage..jp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transition spd="slow" advClick="0" advTm="8516">
    <p:newsflash/>
    <p:sndAc>
      <p:stSnd>
        <p:snd r:embed="rId2" name="melodyloops-travel-dreams.wav"/>
      </p:stSnd>
    </p:sndAc>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467600" cy="655638"/>
          </a:xfrm>
        </p:spPr>
        <p:txBody>
          <a:bodyPr/>
          <a:lstStyle/>
          <a:p>
            <a:r>
              <a:rPr lang="en-US" b="1" dirty="0" err="1" smtClean="0">
                <a:hlinkClick r:id="rId3" tooltip="Rewalsar Lake"/>
              </a:rPr>
              <a:t>Rewalsar</a:t>
            </a:r>
            <a:r>
              <a:rPr lang="en-US" b="1" dirty="0" smtClean="0">
                <a:hlinkClick r:id="rId3" tooltip="Rewalsar Lake"/>
              </a:rPr>
              <a:t> Lake (</a:t>
            </a:r>
            <a:r>
              <a:rPr lang="en-US" b="1" dirty="0" err="1" smtClean="0">
                <a:hlinkClick r:id="rId3" tooltip="Rewalsar Lake"/>
              </a:rPr>
              <a:t>Mandi</a:t>
            </a:r>
            <a:r>
              <a:rPr lang="en-US" b="1" dirty="0" smtClean="0">
                <a:hlinkClick r:id="rId3" tooltip="Rewalsar Lake"/>
              </a:rPr>
              <a:t>) </a:t>
            </a:r>
          </a:p>
        </p:txBody>
      </p:sp>
      <p:sp>
        <p:nvSpPr>
          <p:cNvPr id="3" name="Content Placeholder 2"/>
          <p:cNvSpPr>
            <a:spLocks noGrp="1"/>
          </p:cNvSpPr>
          <p:nvPr>
            <p:ph sz="quarter" idx="1"/>
          </p:nvPr>
        </p:nvSpPr>
        <p:spPr>
          <a:xfrm>
            <a:off x="381000" y="4191000"/>
            <a:ext cx="7696200" cy="1981200"/>
          </a:xfrm>
        </p:spPr>
        <p:txBody>
          <a:bodyPr>
            <a:normAutofit/>
          </a:bodyPr>
          <a:lstStyle/>
          <a:p>
            <a:r>
              <a:rPr lang="en-US" dirty="0" err="1" smtClean="0"/>
              <a:t>Rewalsar</a:t>
            </a:r>
            <a:r>
              <a:rPr lang="en-US" dirty="0" smtClean="0"/>
              <a:t> Lake, or </a:t>
            </a:r>
            <a:r>
              <a:rPr lang="en-US" dirty="0" err="1" smtClean="0"/>
              <a:t>Tso</a:t>
            </a:r>
            <a:r>
              <a:rPr lang="en-US" dirty="0" smtClean="0"/>
              <a:t> </a:t>
            </a:r>
            <a:r>
              <a:rPr lang="en-US" dirty="0" err="1" smtClean="0"/>
              <a:t>Pema</a:t>
            </a:r>
            <a:r>
              <a:rPr lang="en-US" dirty="0" smtClean="0"/>
              <a:t> Lotus Lake, is a mid-altitude lake located on a mountain spur in Mandi district, 22.5 km south-west from Mandi. Its elevation is about 1,360 m above sea level.</a:t>
            </a:r>
            <a:endParaRPr lang="en-US" dirty="0"/>
          </a:p>
        </p:txBody>
      </p:sp>
      <p:pic>
        <p:nvPicPr>
          <p:cNvPr id="4" name="Picture 3" descr="rewalsar-lake-preset1.jpg"/>
          <p:cNvPicPr>
            <a:picLocks noChangeAspect="1"/>
          </p:cNvPicPr>
          <p:nvPr/>
        </p:nvPicPr>
        <p:blipFill>
          <a:blip r:embed="rId4" cstate="print"/>
          <a:stretch>
            <a:fillRect/>
          </a:stretch>
        </p:blipFill>
        <p:spPr>
          <a:xfrm>
            <a:off x="381000" y="1143000"/>
            <a:ext cx="4343400" cy="2667000"/>
          </a:xfrm>
          <a:prstGeom prst="rect">
            <a:avLst/>
          </a:prstGeom>
        </p:spPr>
      </p:pic>
      <p:pic>
        <p:nvPicPr>
          <p:cNvPr id="5" name="Picture 4" descr="Rewalsar Lake .jpg"/>
          <p:cNvPicPr>
            <a:picLocks noChangeAspect="1"/>
          </p:cNvPicPr>
          <p:nvPr/>
        </p:nvPicPr>
        <p:blipFill>
          <a:blip r:embed="rId5" cstate="print"/>
          <a:stretch>
            <a:fillRect/>
          </a:stretch>
        </p:blipFill>
        <p:spPr>
          <a:xfrm>
            <a:off x="4800600" y="1600200"/>
            <a:ext cx="3276600" cy="2209800"/>
          </a:xfrm>
          <a:prstGeom prst="rect">
            <a:avLst/>
          </a:prstGeom>
        </p:spPr>
      </p:pic>
      <p:pic>
        <p:nvPicPr>
          <p:cNvPr id="7" name="Picture 6" descr="himcan_2.png"/>
          <p:cNvPicPr>
            <a:picLocks noChangeAspect="1"/>
          </p:cNvPicPr>
          <p:nvPr/>
        </p:nvPicPr>
        <p:blipFill>
          <a:blip r:embed="rId6" cstate="print"/>
          <a:stretch>
            <a:fillRect/>
          </a:stretch>
        </p:blipFill>
        <p:spPr>
          <a:xfrm>
            <a:off x="457200" y="1219200"/>
            <a:ext cx="1066800" cy="775038"/>
          </a:xfrm>
          <a:prstGeom prst="rect">
            <a:avLst/>
          </a:prstGeom>
        </p:spPr>
      </p:pic>
      <p:pic>
        <p:nvPicPr>
          <p:cNvPr id="8" name="Picture 7" descr="himcan_2.png"/>
          <p:cNvPicPr>
            <a:picLocks noChangeAspect="1"/>
          </p:cNvPicPr>
          <p:nvPr/>
        </p:nvPicPr>
        <p:blipFill>
          <a:blip r:embed="rId7" cstate="print"/>
          <a:stretch>
            <a:fillRect/>
          </a:stretch>
        </p:blipFill>
        <p:spPr>
          <a:xfrm>
            <a:off x="6705600" y="152400"/>
            <a:ext cx="1686256" cy="1225078"/>
          </a:xfrm>
          <a:prstGeom prst="rect">
            <a:avLst/>
          </a:prstGeom>
        </p:spPr>
      </p:pic>
      <p:pic>
        <p:nvPicPr>
          <p:cNvPr id="9" name="Picture 8" descr="himcan_logo.png"/>
          <p:cNvPicPr>
            <a:picLocks noChangeAspect="1"/>
          </p:cNvPicPr>
          <p:nvPr/>
        </p:nvPicPr>
        <p:blipFill>
          <a:blip r:embed="rId8" cstate="print"/>
          <a:stretch>
            <a:fillRect/>
          </a:stretch>
        </p:blipFill>
        <p:spPr>
          <a:xfrm>
            <a:off x="7010400" y="6018897"/>
            <a:ext cx="1066800" cy="762904"/>
          </a:xfrm>
          <a:prstGeom prst="rect">
            <a:avLst/>
          </a:prstGeom>
        </p:spPr>
      </p:pic>
    </p:spTree>
  </p:cSld>
  <p:clrMapOvr>
    <a:masterClrMapping/>
  </p:clrMapOvr>
  <p:transition spd="slow" advTm="13219">
    <p:strips dir="rd"/>
    <p:sndAc>
      <p:stSnd>
        <p:snd r:embed="rId2" name="melodyloops-travel-dreams.wav"/>
      </p:stSnd>
    </p:sndAc>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467600" cy="457200"/>
          </a:xfrm>
        </p:spPr>
        <p:txBody>
          <a:bodyPr>
            <a:noAutofit/>
          </a:bodyPr>
          <a:lstStyle/>
          <a:p>
            <a:r>
              <a:rPr lang="en-US" sz="3600" b="1" dirty="0" err="1" smtClean="0">
                <a:solidFill>
                  <a:schemeClr val="accent1">
                    <a:lumMod val="75000"/>
                  </a:schemeClr>
                </a:solidFill>
                <a:latin typeface="Cambria" pitchFamily="18" charset="0"/>
              </a:rPr>
              <a:t>Panchavaktra</a:t>
            </a:r>
            <a:r>
              <a:rPr lang="en-US" sz="3600" b="1" dirty="0" smtClean="0">
                <a:solidFill>
                  <a:schemeClr val="accent1">
                    <a:lumMod val="75000"/>
                  </a:schemeClr>
                </a:solidFill>
                <a:latin typeface="Cambria" pitchFamily="18" charset="0"/>
              </a:rPr>
              <a:t> temple(</a:t>
            </a:r>
            <a:r>
              <a:rPr lang="en-US" sz="3600" b="1" dirty="0" err="1" smtClean="0">
                <a:solidFill>
                  <a:schemeClr val="accent1">
                    <a:lumMod val="75000"/>
                  </a:schemeClr>
                </a:solidFill>
                <a:latin typeface="Cambria" pitchFamily="18" charset="0"/>
              </a:rPr>
              <a:t>Mandi</a:t>
            </a:r>
            <a:r>
              <a:rPr lang="en-US" sz="3600" b="1" dirty="0" smtClean="0">
                <a:solidFill>
                  <a:schemeClr val="accent1">
                    <a:lumMod val="75000"/>
                  </a:schemeClr>
                </a:solidFill>
                <a:latin typeface="Cambria" pitchFamily="18" charset="0"/>
              </a:rPr>
              <a:t>)</a:t>
            </a:r>
            <a:endParaRPr lang="en-US" sz="3600" b="1" dirty="0">
              <a:solidFill>
                <a:schemeClr val="accent1">
                  <a:lumMod val="75000"/>
                </a:schemeClr>
              </a:solidFill>
              <a:latin typeface="Cambria" pitchFamily="18" charset="0"/>
            </a:endParaRPr>
          </a:p>
        </p:txBody>
      </p:sp>
      <p:sp>
        <p:nvSpPr>
          <p:cNvPr id="3" name="Content Placeholder 2"/>
          <p:cNvSpPr>
            <a:spLocks noGrp="1"/>
          </p:cNvSpPr>
          <p:nvPr>
            <p:ph sz="quarter" idx="1"/>
          </p:nvPr>
        </p:nvSpPr>
        <p:spPr>
          <a:xfrm>
            <a:off x="304800" y="685800"/>
            <a:ext cx="7467600" cy="2286000"/>
          </a:xfrm>
        </p:spPr>
        <p:txBody>
          <a:bodyPr>
            <a:normAutofit/>
          </a:bodyPr>
          <a:lstStyle/>
          <a:p>
            <a:r>
              <a:rPr lang="en-US" dirty="0" smtClean="0"/>
              <a:t>Located at the convergence of Beas and </a:t>
            </a:r>
            <a:r>
              <a:rPr lang="en-US" dirty="0" err="1" smtClean="0"/>
              <a:t>Suketi</a:t>
            </a:r>
            <a:r>
              <a:rPr lang="en-US" dirty="0" smtClean="0"/>
              <a:t> rivers, </a:t>
            </a:r>
            <a:r>
              <a:rPr lang="en-US" dirty="0" err="1" smtClean="0"/>
              <a:t>Panchavaktra</a:t>
            </a:r>
            <a:r>
              <a:rPr lang="en-US" dirty="0" smtClean="0"/>
              <a:t> temple has Lord Shiva as the presiding deity. The idol of Lord Shiva has five faces. The temple serves as a fine example of </a:t>
            </a:r>
            <a:r>
              <a:rPr lang="en-US" dirty="0" err="1" smtClean="0"/>
              <a:t>Shikhara</a:t>
            </a:r>
            <a:r>
              <a:rPr lang="en-US" dirty="0" smtClean="0"/>
              <a:t> style of architecture. The temple has been declared as a National Heritage Site.</a:t>
            </a:r>
            <a:endParaRPr lang="en-US" dirty="0"/>
          </a:p>
        </p:txBody>
      </p:sp>
      <p:pic>
        <p:nvPicPr>
          <p:cNvPr id="4" name="Picture 3" descr="panchvaktra-temple.jpg"/>
          <p:cNvPicPr>
            <a:picLocks noChangeAspect="1"/>
          </p:cNvPicPr>
          <p:nvPr/>
        </p:nvPicPr>
        <p:blipFill>
          <a:blip r:embed="rId3" cstate="print"/>
          <a:stretch>
            <a:fillRect/>
          </a:stretch>
        </p:blipFill>
        <p:spPr>
          <a:xfrm>
            <a:off x="381000" y="2971800"/>
            <a:ext cx="8458200" cy="3886200"/>
          </a:xfrm>
          <a:prstGeom prst="rect">
            <a:avLst/>
          </a:prstGeom>
        </p:spPr>
      </p:pic>
      <p:pic>
        <p:nvPicPr>
          <p:cNvPr id="5" name="Picture 4" descr="himcan_logo.png"/>
          <p:cNvPicPr>
            <a:picLocks noChangeAspect="1"/>
          </p:cNvPicPr>
          <p:nvPr/>
        </p:nvPicPr>
        <p:blipFill>
          <a:blip r:embed="rId4" cstate="print"/>
          <a:stretch>
            <a:fillRect/>
          </a:stretch>
        </p:blipFill>
        <p:spPr>
          <a:xfrm>
            <a:off x="7391400" y="6095097"/>
            <a:ext cx="1066800" cy="762904"/>
          </a:xfrm>
          <a:prstGeom prst="rect">
            <a:avLst/>
          </a:prstGeom>
        </p:spPr>
      </p:pic>
      <p:pic>
        <p:nvPicPr>
          <p:cNvPr id="6" name="Picture 5" descr="himcan_2.png"/>
          <p:cNvPicPr>
            <a:picLocks noChangeAspect="1"/>
          </p:cNvPicPr>
          <p:nvPr/>
        </p:nvPicPr>
        <p:blipFill>
          <a:blip r:embed="rId5" cstate="print"/>
          <a:stretch>
            <a:fillRect/>
          </a:stretch>
        </p:blipFill>
        <p:spPr>
          <a:xfrm>
            <a:off x="533400" y="3076642"/>
            <a:ext cx="1219200" cy="885758"/>
          </a:xfrm>
          <a:prstGeom prst="rect">
            <a:avLst/>
          </a:prstGeom>
        </p:spPr>
      </p:pic>
    </p:spTree>
  </p:cSld>
  <p:clrMapOvr>
    <a:masterClrMapping/>
  </p:clrMapOvr>
  <p:transition spd="slow" advTm="13344">
    <p:strips dir="rd"/>
    <p:sndAc>
      <p:stSnd>
        <p:snd r:embed="rId2" name="melodyloops-travel-dreams.wav"/>
      </p:stSnd>
    </p:sndAc>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563562"/>
          </a:xfrm>
        </p:spPr>
        <p:txBody>
          <a:bodyPr>
            <a:normAutofit/>
          </a:bodyPr>
          <a:lstStyle/>
          <a:p>
            <a:pPr algn="ctr"/>
            <a:r>
              <a:rPr lang="en-US" dirty="0" smtClean="0">
                <a:solidFill>
                  <a:schemeClr val="accent3"/>
                </a:solidFill>
                <a:latin typeface="Cooper Black" pitchFamily="18" charset="0"/>
              </a:rPr>
              <a:t> Our </a:t>
            </a:r>
            <a:r>
              <a:rPr lang="en-US" dirty="0" err="1" smtClean="0">
                <a:solidFill>
                  <a:schemeClr val="accent3"/>
                </a:solidFill>
                <a:latin typeface="Cooper Black" pitchFamily="18" charset="0"/>
              </a:rPr>
              <a:t>Sponser</a:t>
            </a:r>
            <a:endParaRPr lang="en-US" dirty="0">
              <a:solidFill>
                <a:schemeClr val="accent3"/>
              </a:solidFill>
              <a:latin typeface="Cooper Black" pitchFamily="18" charset="0"/>
            </a:endParaRPr>
          </a:p>
        </p:txBody>
      </p:sp>
      <p:pic>
        <p:nvPicPr>
          <p:cNvPr id="5" name="Picture 4" descr="himcan_logo.png"/>
          <p:cNvPicPr>
            <a:picLocks noChangeAspect="1"/>
          </p:cNvPicPr>
          <p:nvPr/>
        </p:nvPicPr>
        <p:blipFill>
          <a:blip r:embed="rId3" cstate="print"/>
          <a:stretch>
            <a:fillRect/>
          </a:stretch>
        </p:blipFill>
        <p:spPr>
          <a:xfrm>
            <a:off x="6781800" y="5562600"/>
            <a:ext cx="1066800" cy="762904"/>
          </a:xfrm>
          <a:prstGeom prst="rect">
            <a:avLst/>
          </a:prstGeom>
        </p:spPr>
      </p:pic>
      <p:pic>
        <p:nvPicPr>
          <p:cNvPr id="6" name="Picture 5" descr="himcan_2.png"/>
          <p:cNvPicPr>
            <a:picLocks noChangeAspect="1"/>
          </p:cNvPicPr>
          <p:nvPr/>
        </p:nvPicPr>
        <p:blipFill>
          <a:blip r:embed="rId4" cstate="print"/>
          <a:stretch>
            <a:fillRect/>
          </a:stretch>
        </p:blipFill>
        <p:spPr>
          <a:xfrm>
            <a:off x="609600" y="756123"/>
            <a:ext cx="1686256" cy="1225078"/>
          </a:xfrm>
          <a:prstGeom prst="rect">
            <a:avLst/>
          </a:prstGeom>
        </p:spPr>
      </p:pic>
      <p:pic>
        <p:nvPicPr>
          <p:cNvPr id="8" name="Content Placeholder 7" descr="5.jpg"/>
          <p:cNvPicPr>
            <a:picLocks noGrp="1" noChangeAspect="1"/>
          </p:cNvPicPr>
          <p:nvPr>
            <p:ph sz="quarter" idx="1"/>
          </p:nvPr>
        </p:nvPicPr>
        <p:blipFill>
          <a:blip r:embed="rId5"/>
          <a:stretch>
            <a:fillRect/>
          </a:stretch>
        </p:blipFill>
        <p:spPr>
          <a:xfrm>
            <a:off x="923925" y="1752600"/>
            <a:ext cx="7229475" cy="3762375"/>
          </a:xfrm>
        </p:spPr>
      </p:pic>
    </p:spTree>
  </p:cSld>
  <p:clrMapOvr>
    <a:masterClrMapping/>
  </p:clrMapOvr>
  <p:transition spd="slow" advTm="9687">
    <p:strips dir="rd"/>
    <p:sndAc>
      <p:stSnd>
        <p:snd r:embed="rId2" name="melodyloops-travel-dreams.wav"/>
      </p:stSnd>
    </p:sndAc>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944562"/>
          </a:xfrm>
        </p:spPr>
        <p:txBody>
          <a:bodyPr/>
          <a:lstStyle/>
          <a:p>
            <a:pPr algn="ctr"/>
            <a:r>
              <a:rPr lang="en-US" dirty="0" err="1" smtClean="0">
                <a:solidFill>
                  <a:srgbClr val="C00000"/>
                </a:solidFill>
              </a:rPr>
              <a:t>Pandoh</a:t>
            </a:r>
            <a:r>
              <a:rPr lang="en-US" dirty="0" smtClean="0">
                <a:solidFill>
                  <a:srgbClr val="C00000"/>
                </a:solidFill>
              </a:rPr>
              <a:t> Dam(</a:t>
            </a:r>
            <a:r>
              <a:rPr lang="en-US" dirty="0" err="1" smtClean="0">
                <a:solidFill>
                  <a:srgbClr val="C00000"/>
                </a:solidFill>
              </a:rPr>
              <a:t>Mandi</a:t>
            </a:r>
            <a:r>
              <a:rPr lang="en-US" dirty="0" smtClean="0">
                <a:solidFill>
                  <a:srgbClr val="C00000"/>
                </a:solidFill>
              </a:rPr>
              <a:t>)</a:t>
            </a:r>
            <a:endParaRPr lang="en-US" dirty="0">
              <a:solidFill>
                <a:srgbClr val="C00000"/>
              </a:solidFill>
            </a:endParaRPr>
          </a:p>
        </p:txBody>
      </p:sp>
      <p:sp>
        <p:nvSpPr>
          <p:cNvPr id="3" name="Content Placeholder 2"/>
          <p:cNvSpPr>
            <a:spLocks noGrp="1"/>
          </p:cNvSpPr>
          <p:nvPr>
            <p:ph sz="quarter" idx="1"/>
          </p:nvPr>
        </p:nvSpPr>
        <p:spPr>
          <a:xfrm>
            <a:off x="457200" y="1600200"/>
            <a:ext cx="7467600" cy="1524000"/>
          </a:xfrm>
        </p:spPr>
        <p:txBody>
          <a:bodyPr>
            <a:normAutofit/>
          </a:bodyPr>
          <a:lstStyle/>
          <a:p>
            <a:r>
              <a:rPr lang="en-US" sz="2000" dirty="0" smtClean="0"/>
              <a:t>The </a:t>
            </a:r>
            <a:r>
              <a:rPr lang="en-US" sz="2000" dirty="0" err="1" smtClean="0"/>
              <a:t>Pandoh</a:t>
            </a:r>
            <a:r>
              <a:rPr lang="en-US" sz="2000" dirty="0" smtClean="0"/>
              <a:t> Dam is an embankment dam on the Beas River in Mandi district of Himachal Pradesh, India. Under the Beas Project, the dam was completed in 1977 and its primary purpose is hydroelectric power generation</a:t>
            </a:r>
            <a:endParaRPr lang="en-US" sz="2000" dirty="0"/>
          </a:p>
        </p:txBody>
      </p:sp>
      <p:pic>
        <p:nvPicPr>
          <p:cNvPr id="6" name="Picture 5" descr="Dam.jpg"/>
          <p:cNvPicPr>
            <a:picLocks noChangeAspect="1"/>
          </p:cNvPicPr>
          <p:nvPr/>
        </p:nvPicPr>
        <p:blipFill>
          <a:blip r:embed="rId3" cstate="print"/>
          <a:stretch>
            <a:fillRect/>
          </a:stretch>
        </p:blipFill>
        <p:spPr>
          <a:xfrm>
            <a:off x="457200" y="3429000"/>
            <a:ext cx="4191000" cy="2209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dam2.jpg"/>
          <p:cNvPicPr>
            <a:picLocks noChangeAspect="1"/>
          </p:cNvPicPr>
          <p:nvPr/>
        </p:nvPicPr>
        <p:blipFill>
          <a:blip r:embed="rId4" cstate="print"/>
          <a:stretch>
            <a:fillRect/>
          </a:stretch>
        </p:blipFill>
        <p:spPr>
          <a:xfrm>
            <a:off x="4724400" y="3352800"/>
            <a:ext cx="3962400" cy="2362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himcan_2.png"/>
          <p:cNvPicPr>
            <a:picLocks noChangeAspect="1"/>
          </p:cNvPicPr>
          <p:nvPr/>
        </p:nvPicPr>
        <p:blipFill>
          <a:blip r:embed="rId5" cstate="print"/>
          <a:stretch>
            <a:fillRect/>
          </a:stretch>
        </p:blipFill>
        <p:spPr>
          <a:xfrm>
            <a:off x="6705600" y="152400"/>
            <a:ext cx="1686256" cy="1225078"/>
          </a:xfrm>
          <a:prstGeom prst="rect">
            <a:avLst/>
          </a:prstGeom>
        </p:spPr>
      </p:pic>
      <p:pic>
        <p:nvPicPr>
          <p:cNvPr id="9" name="Picture 8" descr="himcan_logo.png"/>
          <p:cNvPicPr>
            <a:picLocks noChangeAspect="1"/>
          </p:cNvPicPr>
          <p:nvPr/>
        </p:nvPicPr>
        <p:blipFill>
          <a:blip r:embed="rId6" cstate="print"/>
          <a:stretch>
            <a:fillRect/>
          </a:stretch>
        </p:blipFill>
        <p:spPr>
          <a:xfrm>
            <a:off x="7239000" y="6019800"/>
            <a:ext cx="1066800" cy="762904"/>
          </a:xfrm>
          <a:prstGeom prst="rect">
            <a:avLst/>
          </a:prstGeom>
        </p:spPr>
      </p:pic>
    </p:spTree>
  </p:cSld>
  <p:clrMapOvr>
    <a:masterClrMapping/>
  </p:clrMapOvr>
  <p:transition spd="slow" advTm="13906">
    <p:strips dir="rd"/>
    <p:sndAc>
      <p:stSnd>
        <p:snd r:embed="rId2" name="melodyloops-travel-dreams.wav"/>
      </p:stSnd>
    </p:sndAc>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solidFill>
                  <a:schemeClr val="accent3">
                    <a:lumMod val="60000"/>
                    <a:lumOff val="40000"/>
                  </a:schemeClr>
                </a:solidFill>
                <a:latin typeface="Arial Black" pitchFamily="34" charset="0"/>
              </a:rPr>
              <a:t>Chamba</a:t>
            </a:r>
            <a:endParaRPr lang="en-US" sz="4000" dirty="0">
              <a:solidFill>
                <a:schemeClr val="accent3">
                  <a:lumMod val="60000"/>
                  <a:lumOff val="40000"/>
                </a:schemeClr>
              </a:solidFill>
              <a:latin typeface="Arial Black" pitchFamily="34" charset="0"/>
            </a:endParaRPr>
          </a:p>
        </p:txBody>
      </p:sp>
      <p:sp>
        <p:nvSpPr>
          <p:cNvPr id="7" name="Content Placeholder 6"/>
          <p:cNvSpPr>
            <a:spLocks noGrp="1"/>
          </p:cNvSpPr>
          <p:nvPr>
            <p:ph sz="quarter" idx="1"/>
          </p:nvPr>
        </p:nvSpPr>
        <p:spPr>
          <a:xfrm>
            <a:off x="457200" y="1524000"/>
            <a:ext cx="8229600" cy="1295400"/>
          </a:xfrm>
        </p:spPr>
        <p:txBody>
          <a:bodyPr>
            <a:normAutofit fontScale="92500" lnSpcReduction="20000"/>
          </a:bodyPr>
          <a:lstStyle/>
          <a:p>
            <a:r>
              <a:rPr lang="en-US" dirty="0" smtClean="0"/>
              <a:t>The towns of </a:t>
            </a:r>
            <a:r>
              <a:rPr lang="en-US" dirty="0" smtClean="0">
                <a:hlinkClick r:id="rId3" tooltip="Dalhousie, India"/>
              </a:rPr>
              <a:t>Dalhousie</a:t>
            </a:r>
            <a:r>
              <a:rPr lang="en-US" dirty="0" smtClean="0"/>
              <a:t> and </a:t>
            </a:r>
            <a:r>
              <a:rPr lang="en-US" dirty="0" smtClean="0">
                <a:hlinkClick r:id="rId4" tooltip="Khajjhiar"/>
              </a:rPr>
              <a:t>Khajjhiar</a:t>
            </a:r>
            <a:r>
              <a:rPr lang="en-US" dirty="0" smtClean="0"/>
              <a:t> are popular hill stations and vacation spots for the people from the plains of northern India. Chamba is the only district in northern India to preserve a well-documented history from c. 500 AD.</a:t>
            </a:r>
            <a:endParaRPr lang="en-US" dirty="0">
              <a:effectLst>
                <a:outerShdw blurRad="50800" dist="50800" dir="5400000" algn="ctr" rotWithShape="0">
                  <a:srgbClr val="000000">
                    <a:alpha val="68000"/>
                  </a:srgbClr>
                </a:outerShdw>
              </a:effectLst>
            </a:endParaRPr>
          </a:p>
        </p:txBody>
      </p:sp>
      <p:pic>
        <p:nvPicPr>
          <p:cNvPr id="15" name="Picture 14" descr="chamba.jpg"/>
          <p:cNvPicPr>
            <a:picLocks noChangeAspect="1"/>
          </p:cNvPicPr>
          <p:nvPr/>
        </p:nvPicPr>
        <p:blipFill>
          <a:blip r:embed="rId5" cstate="print"/>
          <a:stretch>
            <a:fillRect/>
          </a:stretch>
        </p:blipFill>
        <p:spPr>
          <a:xfrm>
            <a:off x="152400" y="2895600"/>
            <a:ext cx="8686800" cy="3962400"/>
          </a:xfrm>
          <a:prstGeom prst="rect">
            <a:avLst/>
          </a:prstGeom>
        </p:spPr>
      </p:pic>
      <p:pic>
        <p:nvPicPr>
          <p:cNvPr id="5" name="Picture 4" descr="himcan_2.png"/>
          <p:cNvPicPr>
            <a:picLocks noChangeAspect="1"/>
          </p:cNvPicPr>
          <p:nvPr/>
        </p:nvPicPr>
        <p:blipFill>
          <a:blip r:embed="rId6" cstate="print"/>
          <a:stretch>
            <a:fillRect/>
          </a:stretch>
        </p:blipFill>
        <p:spPr>
          <a:xfrm>
            <a:off x="6705600" y="152400"/>
            <a:ext cx="1686256" cy="1225078"/>
          </a:xfrm>
          <a:prstGeom prst="rect">
            <a:avLst/>
          </a:prstGeom>
        </p:spPr>
      </p:pic>
      <p:pic>
        <p:nvPicPr>
          <p:cNvPr id="6" name="Picture 5" descr="himcan_logo.png"/>
          <p:cNvPicPr>
            <a:picLocks noChangeAspect="1"/>
          </p:cNvPicPr>
          <p:nvPr/>
        </p:nvPicPr>
        <p:blipFill>
          <a:blip r:embed="rId7" cstate="print"/>
          <a:stretch>
            <a:fillRect/>
          </a:stretch>
        </p:blipFill>
        <p:spPr>
          <a:xfrm>
            <a:off x="7543800" y="6019800"/>
            <a:ext cx="1066800" cy="762904"/>
          </a:xfrm>
          <a:prstGeom prst="rect">
            <a:avLst/>
          </a:prstGeom>
        </p:spPr>
      </p:pic>
    </p:spTree>
  </p:cSld>
  <p:clrMapOvr>
    <a:masterClrMapping/>
  </p:clrMapOvr>
  <p:transition spd="slow" advTm="11860">
    <p:strips dir="rd"/>
    <p:sndAc>
      <p:stSnd>
        <p:snd r:embed="rId2" name="melodyloops-travel-dreams.wav"/>
      </p:stSnd>
    </p:sndAc>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smtClean="0">
                <a:solidFill>
                  <a:schemeClr val="accent1">
                    <a:lumMod val="75000"/>
                  </a:schemeClr>
                </a:solidFill>
                <a:latin typeface="Cooper Black" pitchFamily="18" charset="0"/>
              </a:rPr>
              <a:t>Our </a:t>
            </a:r>
            <a:r>
              <a:rPr lang="en-US" sz="5400" dirty="0" err="1" smtClean="0">
                <a:solidFill>
                  <a:schemeClr val="accent1">
                    <a:lumMod val="75000"/>
                  </a:schemeClr>
                </a:solidFill>
                <a:latin typeface="Cooper Black" pitchFamily="18" charset="0"/>
              </a:rPr>
              <a:t>Sponser</a:t>
            </a:r>
            <a:endParaRPr lang="en-US" sz="5400" dirty="0">
              <a:solidFill>
                <a:schemeClr val="accent1">
                  <a:lumMod val="75000"/>
                </a:schemeClr>
              </a:solidFill>
              <a:latin typeface="Cooper Black" pitchFamily="18" charset="0"/>
            </a:endParaRPr>
          </a:p>
        </p:txBody>
      </p:sp>
      <p:pic>
        <p:nvPicPr>
          <p:cNvPr id="5" name="Picture 4" descr="himcan_2.png"/>
          <p:cNvPicPr>
            <a:picLocks noChangeAspect="1"/>
          </p:cNvPicPr>
          <p:nvPr/>
        </p:nvPicPr>
        <p:blipFill>
          <a:blip r:embed="rId3" cstate="print"/>
          <a:stretch>
            <a:fillRect/>
          </a:stretch>
        </p:blipFill>
        <p:spPr>
          <a:xfrm>
            <a:off x="152400" y="-5878"/>
            <a:ext cx="1371600" cy="996478"/>
          </a:xfrm>
          <a:prstGeom prst="rect">
            <a:avLst/>
          </a:prstGeom>
        </p:spPr>
      </p:pic>
      <p:pic>
        <p:nvPicPr>
          <p:cNvPr id="6" name="Picture 5" descr="himcan_2.png"/>
          <p:cNvPicPr>
            <a:picLocks noChangeAspect="1"/>
          </p:cNvPicPr>
          <p:nvPr/>
        </p:nvPicPr>
        <p:blipFill>
          <a:blip r:embed="rId4" cstate="print"/>
          <a:stretch>
            <a:fillRect/>
          </a:stretch>
        </p:blipFill>
        <p:spPr>
          <a:xfrm>
            <a:off x="7467600" y="152400"/>
            <a:ext cx="1266715" cy="920278"/>
          </a:xfrm>
          <a:prstGeom prst="rect">
            <a:avLst/>
          </a:prstGeom>
        </p:spPr>
      </p:pic>
      <p:pic>
        <p:nvPicPr>
          <p:cNvPr id="7" name="Picture 6" descr="himcan_logo.png"/>
          <p:cNvPicPr>
            <a:picLocks noChangeAspect="1"/>
          </p:cNvPicPr>
          <p:nvPr/>
        </p:nvPicPr>
        <p:blipFill>
          <a:blip r:embed="rId5" cstate="print"/>
          <a:stretch>
            <a:fillRect/>
          </a:stretch>
        </p:blipFill>
        <p:spPr>
          <a:xfrm>
            <a:off x="7162800" y="6019800"/>
            <a:ext cx="1066800" cy="762904"/>
          </a:xfrm>
          <a:prstGeom prst="rect">
            <a:avLst/>
          </a:prstGeom>
        </p:spPr>
      </p:pic>
      <p:pic>
        <p:nvPicPr>
          <p:cNvPr id="12" name="Content Placeholder 11" descr="23.jpg"/>
          <p:cNvPicPr>
            <a:picLocks noGrp="1" noChangeAspect="1"/>
          </p:cNvPicPr>
          <p:nvPr>
            <p:ph sz="quarter" idx="1"/>
          </p:nvPr>
        </p:nvPicPr>
        <p:blipFill>
          <a:blip r:embed="rId6"/>
          <a:stretch>
            <a:fillRect/>
          </a:stretch>
        </p:blipFill>
        <p:spPr>
          <a:xfrm>
            <a:off x="2009685" y="1600200"/>
            <a:ext cx="4362629" cy="4873625"/>
          </a:xfrm>
        </p:spPr>
      </p:pic>
    </p:spTree>
  </p:cSld>
  <p:clrMapOvr>
    <a:masterClrMapping/>
  </p:clrMapOvr>
  <p:transition spd="slow" advTm="10047">
    <p:strips dir="rd"/>
    <p:sndAc>
      <p:stSnd>
        <p:snd r:embed="rId2" name="melodyloops-travel-dreams.wav"/>
      </p:stSnd>
    </p:sndAc>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52400" y="4038600"/>
            <a:ext cx="7467600" cy="1219200"/>
          </a:xfrm>
        </p:spPr>
        <p:txBody>
          <a:bodyPr>
            <a:normAutofit/>
          </a:bodyPr>
          <a:lstStyle/>
          <a:p>
            <a:r>
              <a:rPr lang="en-US" sz="2000" dirty="0" smtClean="0"/>
              <a:t>Dalhousie is a hill station in Chamba district, in the northern state of Himachal Pradesh, India. It is situated on 5 hills and has an elevation of 1,970 </a:t>
            </a:r>
            <a:r>
              <a:rPr lang="en-US" sz="2000" dirty="0" err="1" smtClean="0"/>
              <a:t>metres</a:t>
            </a:r>
            <a:r>
              <a:rPr lang="en-US" sz="2000" dirty="0" smtClean="0"/>
              <a:t> above sea level.</a:t>
            </a:r>
            <a:endParaRPr lang="en-US" sz="2000" dirty="0"/>
          </a:p>
        </p:txBody>
      </p:sp>
      <p:pic>
        <p:nvPicPr>
          <p:cNvPr id="4" name="Picture 3" descr="dalhouge.jpg"/>
          <p:cNvPicPr>
            <a:picLocks noChangeAspect="1"/>
          </p:cNvPicPr>
          <p:nvPr/>
        </p:nvPicPr>
        <p:blipFill>
          <a:blip r:embed="rId3" cstate="print"/>
          <a:stretch>
            <a:fillRect/>
          </a:stretch>
        </p:blipFill>
        <p:spPr>
          <a:xfrm>
            <a:off x="0" y="0"/>
            <a:ext cx="8763000" cy="3810000"/>
          </a:xfrm>
          <a:prstGeom prst="rect">
            <a:avLst/>
          </a:prstGeom>
        </p:spPr>
      </p:pic>
      <p:sp>
        <p:nvSpPr>
          <p:cNvPr id="5" name="TextBox 4"/>
          <p:cNvSpPr txBox="1"/>
          <p:nvPr/>
        </p:nvSpPr>
        <p:spPr>
          <a:xfrm>
            <a:off x="381000" y="3352801"/>
            <a:ext cx="5334000" cy="584775"/>
          </a:xfrm>
          <a:prstGeom prst="rect">
            <a:avLst/>
          </a:prstGeom>
          <a:noFill/>
        </p:spPr>
        <p:txBody>
          <a:bodyPr wrap="square" rtlCol="0">
            <a:spAutoFit/>
          </a:bodyPr>
          <a:lstStyle/>
          <a:p>
            <a:r>
              <a:rPr lang="en-US" sz="3200" dirty="0" smtClean="0">
                <a:solidFill>
                  <a:schemeClr val="bg1"/>
                </a:solidFill>
              </a:rPr>
              <a:t>Dalhousie (</a:t>
            </a:r>
            <a:r>
              <a:rPr lang="en-US" sz="3200" dirty="0" err="1" smtClean="0">
                <a:solidFill>
                  <a:schemeClr val="bg1"/>
                </a:solidFill>
              </a:rPr>
              <a:t>Chamba</a:t>
            </a:r>
            <a:r>
              <a:rPr lang="en-US" sz="3200" dirty="0" smtClean="0">
                <a:solidFill>
                  <a:schemeClr val="bg1"/>
                </a:solidFill>
              </a:rPr>
              <a:t>)</a:t>
            </a:r>
            <a:endParaRPr lang="en-US" sz="3200" dirty="0">
              <a:solidFill>
                <a:schemeClr val="bg1"/>
              </a:solidFill>
            </a:endParaRPr>
          </a:p>
        </p:txBody>
      </p:sp>
      <p:pic>
        <p:nvPicPr>
          <p:cNvPr id="6" name="Picture 5" descr="himcan_logo.png"/>
          <p:cNvPicPr>
            <a:picLocks noChangeAspect="1"/>
          </p:cNvPicPr>
          <p:nvPr/>
        </p:nvPicPr>
        <p:blipFill>
          <a:blip r:embed="rId4" cstate="print"/>
          <a:stretch>
            <a:fillRect/>
          </a:stretch>
        </p:blipFill>
        <p:spPr>
          <a:xfrm>
            <a:off x="7086600" y="6018897"/>
            <a:ext cx="1066800" cy="762904"/>
          </a:xfrm>
          <a:prstGeom prst="rect">
            <a:avLst/>
          </a:prstGeom>
        </p:spPr>
      </p:pic>
      <p:pic>
        <p:nvPicPr>
          <p:cNvPr id="7" name="Picture 6" descr="himcan_2.png"/>
          <p:cNvPicPr>
            <a:picLocks noChangeAspect="1"/>
          </p:cNvPicPr>
          <p:nvPr/>
        </p:nvPicPr>
        <p:blipFill>
          <a:blip r:embed="rId5" cstate="print"/>
          <a:stretch>
            <a:fillRect/>
          </a:stretch>
        </p:blipFill>
        <p:spPr>
          <a:xfrm>
            <a:off x="228600" y="0"/>
            <a:ext cx="1371600" cy="996478"/>
          </a:xfrm>
          <a:prstGeom prst="rect">
            <a:avLst/>
          </a:prstGeom>
        </p:spPr>
      </p:pic>
    </p:spTree>
  </p:cSld>
  <p:clrMapOvr>
    <a:masterClrMapping/>
  </p:clrMapOvr>
  <p:transition spd="slow" advTm="13156">
    <p:strips dir="rd"/>
    <p:sndAc>
      <p:stSnd>
        <p:snd r:embed="rId2" name="melodyloops-travel-dreams.wav"/>
      </p:stSnd>
    </p:sndAc>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4495800"/>
            <a:ext cx="7467600" cy="2209800"/>
          </a:xfrm>
        </p:spPr>
        <p:txBody>
          <a:bodyPr>
            <a:normAutofit/>
          </a:bodyPr>
          <a:lstStyle/>
          <a:p>
            <a:r>
              <a:rPr lang="en-US" sz="1800" dirty="0" err="1" smtClean="0"/>
              <a:t>Banikhet</a:t>
            </a:r>
            <a:r>
              <a:rPr lang="en-US" sz="1800" dirty="0" smtClean="0"/>
              <a:t> is located about seven kilometers from Dalhousie, India. </a:t>
            </a:r>
            <a:r>
              <a:rPr lang="en-US" sz="1800" dirty="0" err="1" smtClean="0"/>
              <a:t>Banikhet</a:t>
            </a:r>
            <a:r>
              <a:rPr lang="en-US" sz="1800" dirty="0" smtClean="0"/>
              <a:t> is an important place in Chamba district tourism. It is also known as the gateway of Chamba district. Transport is available for all major and minor tourist spots. Accommodation at low rates is also available. It is also known for the Historical </a:t>
            </a:r>
            <a:r>
              <a:rPr lang="en-US" sz="1800" dirty="0" err="1" smtClean="0"/>
              <a:t>Naag</a:t>
            </a:r>
            <a:r>
              <a:rPr lang="en-US" sz="1800" dirty="0" smtClean="0"/>
              <a:t> </a:t>
            </a:r>
            <a:r>
              <a:rPr lang="en-US" sz="1800" dirty="0" err="1" smtClean="0"/>
              <a:t>Mandir</a:t>
            </a:r>
            <a:r>
              <a:rPr lang="en-US" sz="1800" dirty="0" smtClean="0"/>
              <a:t>, </a:t>
            </a:r>
            <a:r>
              <a:rPr lang="en-US" sz="1800" dirty="0" err="1" smtClean="0"/>
              <a:t>Jawala</a:t>
            </a:r>
            <a:r>
              <a:rPr lang="en-US" sz="1800" dirty="0" smtClean="0"/>
              <a:t> Mata </a:t>
            </a:r>
            <a:r>
              <a:rPr lang="en-US" sz="1800" dirty="0" err="1" smtClean="0"/>
              <a:t>Mandir</a:t>
            </a:r>
            <a:r>
              <a:rPr lang="en-US" sz="1800" dirty="0" smtClean="0"/>
              <a:t> and Helipad</a:t>
            </a:r>
            <a:endParaRPr lang="en-US" sz="1800" dirty="0"/>
          </a:p>
        </p:txBody>
      </p:sp>
      <p:pic>
        <p:nvPicPr>
          <p:cNvPr id="4" name="Picture 3" descr="Banikhet.jpg"/>
          <p:cNvPicPr>
            <a:picLocks noChangeAspect="1"/>
          </p:cNvPicPr>
          <p:nvPr/>
        </p:nvPicPr>
        <p:blipFill>
          <a:blip r:embed="rId3" cstate="print"/>
          <a:stretch>
            <a:fillRect/>
          </a:stretch>
        </p:blipFill>
        <p:spPr>
          <a:xfrm>
            <a:off x="152400" y="0"/>
            <a:ext cx="8610600" cy="3733800"/>
          </a:xfrm>
          <a:prstGeom prst="rect">
            <a:avLst/>
          </a:prstGeom>
        </p:spPr>
      </p:pic>
      <p:sp>
        <p:nvSpPr>
          <p:cNvPr id="5" name="TextBox 4"/>
          <p:cNvSpPr txBox="1"/>
          <p:nvPr/>
        </p:nvSpPr>
        <p:spPr>
          <a:xfrm>
            <a:off x="304800" y="3758625"/>
            <a:ext cx="4343400" cy="584775"/>
          </a:xfrm>
          <a:prstGeom prst="rect">
            <a:avLst/>
          </a:prstGeom>
          <a:noFill/>
        </p:spPr>
        <p:txBody>
          <a:bodyPr wrap="square" rtlCol="0">
            <a:spAutoFit/>
          </a:bodyPr>
          <a:lstStyle/>
          <a:p>
            <a:r>
              <a:rPr lang="en-US" sz="3200" dirty="0" err="1" smtClean="0">
                <a:solidFill>
                  <a:schemeClr val="accent1">
                    <a:lumMod val="75000"/>
                  </a:schemeClr>
                </a:solidFill>
              </a:rPr>
              <a:t>Banikhet</a:t>
            </a:r>
            <a:r>
              <a:rPr lang="en-US" sz="3200" dirty="0" smtClean="0">
                <a:solidFill>
                  <a:schemeClr val="accent1">
                    <a:lumMod val="75000"/>
                  </a:schemeClr>
                </a:solidFill>
              </a:rPr>
              <a:t> (</a:t>
            </a:r>
            <a:r>
              <a:rPr lang="en-US" sz="3200" dirty="0" err="1" smtClean="0">
                <a:solidFill>
                  <a:schemeClr val="accent1">
                    <a:lumMod val="75000"/>
                  </a:schemeClr>
                </a:solidFill>
              </a:rPr>
              <a:t>Chamba</a:t>
            </a:r>
            <a:r>
              <a:rPr lang="en-US" sz="3200" dirty="0" smtClean="0">
                <a:solidFill>
                  <a:schemeClr val="accent1">
                    <a:lumMod val="75000"/>
                  </a:schemeClr>
                </a:solidFill>
              </a:rPr>
              <a:t>)</a:t>
            </a:r>
            <a:endParaRPr lang="en-US" sz="3200" dirty="0">
              <a:solidFill>
                <a:schemeClr val="accent1">
                  <a:lumMod val="75000"/>
                </a:schemeClr>
              </a:solidFill>
            </a:endParaRPr>
          </a:p>
        </p:txBody>
      </p:sp>
      <p:pic>
        <p:nvPicPr>
          <p:cNvPr id="6" name="Picture 5" descr="himcan_2.png"/>
          <p:cNvPicPr>
            <a:picLocks noChangeAspect="1"/>
          </p:cNvPicPr>
          <p:nvPr/>
        </p:nvPicPr>
        <p:blipFill>
          <a:blip r:embed="rId4" cstate="print"/>
          <a:stretch>
            <a:fillRect/>
          </a:stretch>
        </p:blipFill>
        <p:spPr>
          <a:xfrm>
            <a:off x="7086600" y="-5878"/>
            <a:ext cx="1524000" cy="1107198"/>
          </a:xfrm>
          <a:prstGeom prst="rect">
            <a:avLst/>
          </a:prstGeom>
        </p:spPr>
      </p:pic>
      <p:pic>
        <p:nvPicPr>
          <p:cNvPr id="7" name="Picture 6" descr="himcan_logo.png"/>
          <p:cNvPicPr>
            <a:picLocks noChangeAspect="1"/>
          </p:cNvPicPr>
          <p:nvPr/>
        </p:nvPicPr>
        <p:blipFill>
          <a:blip r:embed="rId5" cstate="print"/>
          <a:stretch>
            <a:fillRect/>
          </a:stretch>
        </p:blipFill>
        <p:spPr>
          <a:xfrm>
            <a:off x="7162800" y="6019800"/>
            <a:ext cx="1066800" cy="762904"/>
          </a:xfrm>
          <a:prstGeom prst="rect">
            <a:avLst/>
          </a:prstGeom>
        </p:spPr>
      </p:pic>
    </p:spTree>
  </p:cSld>
  <p:clrMapOvr>
    <a:masterClrMapping/>
  </p:clrMapOvr>
  <p:transition spd="slow" advTm="13547">
    <p:strips dir="rd"/>
    <p:sndAc>
      <p:stSnd>
        <p:snd r:embed="rId2" name="melodyloops-travel-dreams.wav"/>
      </p:stSnd>
    </p:sndAc>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smtClean="0">
                <a:solidFill>
                  <a:schemeClr val="accent1">
                    <a:lumMod val="75000"/>
                  </a:schemeClr>
                </a:solidFill>
                <a:latin typeface="Cooper Black" pitchFamily="18" charset="0"/>
              </a:rPr>
              <a:t>Our </a:t>
            </a:r>
            <a:r>
              <a:rPr lang="en-US" sz="5400" dirty="0" err="1" smtClean="0">
                <a:solidFill>
                  <a:schemeClr val="accent1">
                    <a:lumMod val="75000"/>
                  </a:schemeClr>
                </a:solidFill>
                <a:latin typeface="Cooper Black" pitchFamily="18" charset="0"/>
              </a:rPr>
              <a:t>Sponser</a:t>
            </a:r>
            <a:endParaRPr lang="en-US" sz="5400" dirty="0">
              <a:solidFill>
                <a:schemeClr val="accent1">
                  <a:lumMod val="75000"/>
                </a:schemeClr>
              </a:solidFill>
              <a:latin typeface="Cooper Black" pitchFamily="18" charset="0"/>
            </a:endParaRPr>
          </a:p>
        </p:txBody>
      </p:sp>
      <p:pic>
        <p:nvPicPr>
          <p:cNvPr id="5" name="Picture 4" descr="himcan_2.png"/>
          <p:cNvPicPr>
            <a:picLocks noChangeAspect="1"/>
          </p:cNvPicPr>
          <p:nvPr/>
        </p:nvPicPr>
        <p:blipFill>
          <a:blip r:embed="rId3" cstate="print"/>
          <a:stretch>
            <a:fillRect/>
          </a:stretch>
        </p:blipFill>
        <p:spPr>
          <a:xfrm>
            <a:off x="152400" y="-5878"/>
            <a:ext cx="1524000" cy="1107198"/>
          </a:xfrm>
          <a:prstGeom prst="rect">
            <a:avLst/>
          </a:prstGeom>
        </p:spPr>
      </p:pic>
      <p:pic>
        <p:nvPicPr>
          <p:cNvPr id="6" name="Picture 5" descr="himcan_2.png"/>
          <p:cNvPicPr>
            <a:picLocks noChangeAspect="1"/>
          </p:cNvPicPr>
          <p:nvPr/>
        </p:nvPicPr>
        <p:blipFill>
          <a:blip r:embed="rId3" cstate="print"/>
          <a:stretch>
            <a:fillRect/>
          </a:stretch>
        </p:blipFill>
        <p:spPr>
          <a:xfrm>
            <a:off x="7162800" y="146522"/>
            <a:ext cx="1524000" cy="1107198"/>
          </a:xfrm>
          <a:prstGeom prst="rect">
            <a:avLst/>
          </a:prstGeom>
        </p:spPr>
      </p:pic>
      <p:pic>
        <p:nvPicPr>
          <p:cNvPr id="7" name="Picture 6" descr="himcan_logo.png"/>
          <p:cNvPicPr>
            <a:picLocks noChangeAspect="1"/>
          </p:cNvPicPr>
          <p:nvPr/>
        </p:nvPicPr>
        <p:blipFill>
          <a:blip r:embed="rId4" cstate="print"/>
          <a:stretch>
            <a:fillRect/>
          </a:stretch>
        </p:blipFill>
        <p:spPr>
          <a:xfrm>
            <a:off x="7162800" y="6019800"/>
            <a:ext cx="1066800" cy="762904"/>
          </a:xfrm>
          <a:prstGeom prst="rect">
            <a:avLst/>
          </a:prstGeom>
        </p:spPr>
      </p:pic>
      <p:pic>
        <p:nvPicPr>
          <p:cNvPr id="10" name="Content Placeholder 9" descr="6.jpg"/>
          <p:cNvPicPr>
            <a:picLocks noGrp="1" noChangeAspect="1"/>
          </p:cNvPicPr>
          <p:nvPr>
            <p:ph sz="quarter" idx="1"/>
          </p:nvPr>
        </p:nvPicPr>
        <p:blipFill>
          <a:blip r:embed="rId5"/>
          <a:stretch>
            <a:fillRect/>
          </a:stretch>
        </p:blipFill>
        <p:spPr>
          <a:xfrm>
            <a:off x="1295400" y="1676400"/>
            <a:ext cx="6005513" cy="3762375"/>
          </a:xfrm>
        </p:spPr>
      </p:pic>
    </p:spTree>
  </p:cSld>
  <p:clrMapOvr>
    <a:masterClrMapping/>
  </p:clrMapOvr>
  <p:transition spd="slow" advTm="12375">
    <p:strips dir="rd"/>
    <p:sndAc>
      <p:stSnd>
        <p:snd r:embed="rId2" name="melodyloops-travel-dreams.wav"/>
      </p:stSnd>
    </p:sndAc>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505200"/>
            <a:ext cx="7467600" cy="2968752"/>
          </a:xfrm>
        </p:spPr>
        <p:txBody>
          <a:bodyPr>
            <a:normAutofit/>
          </a:bodyPr>
          <a:lstStyle/>
          <a:p>
            <a:r>
              <a:rPr lang="en-US" b="1" dirty="0" smtClean="0"/>
              <a:t>Hamirpur</a:t>
            </a:r>
            <a:r>
              <a:rPr lang="en-US" dirty="0" smtClean="0"/>
              <a:t> (</a:t>
            </a:r>
            <a:r>
              <a:rPr lang="en-US" dirty="0" err="1" smtClean="0">
                <a:hlinkClick r:id="rId3" tooltip="Hindi"/>
              </a:rPr>
              <a:t>Hindi</a:t>
            </a:r>
            <a:r>
              <a:rPr lang="en-US" dirty="0" err="1" smtClean="0"/>
              <a:t>|हमीरपुर</a:t>
            </a:r>
            <a:r>
              <a:rPr lang="en-US" dirty="0" smtClean="0"/>
              <a:t>) is a </a:t>
            </a:r>
            <a:r>
              <a:rPr lang="en-US" dirty="0" smtClean="0">
                <a:hlinkClick r:id="rId4" tooltip="Town"/>
              </a:rPr>
              <a:t>town</a:t>
            </a:r>
            <a:r>
              <a:rPr lang="en-US" dirty="0" smtClean="0"/>
              <a:t> and the district headquarters of </a:t>
            </a:r>
            <a:r>
              <a:rPr lang="en-US" dirty="0" smtClean="0">
                <a:hlinkClick r:id="rId5" tooltip="Hamirpur district, Himachal Pradesh"/>
              </a:rPr>
              <a:t>Hamirpur district</a:t>
            </a:r>
            <a:r>
              <a:rPr lang="en-US" dirty="0" smtClean="0"/>
              <a:t> in the Himalayan state of </a:t>
            </a:r>
            <a:r>
              <a:rPr lang="en-US" dirty="0" smtClean="0">
                <a:hlinkClick r:id="rId6" tooltip="Himachal Pradesh"/>
              </a:rPr>
              <a:t>Himachal Pradesh</a:t>
            </a:r>
            <a:r>
              <a:rPr lang="en-US" dirty="0" smtClean="0"/>
              <a:t>, </a:t>
            </a:r>
            <a:r>
              <a:rPr lang="en-US" dirty="0" smtClean="0">
                <a:hlinkClick r:id="rId7" tooltip="India"/>
              </a:rPr>
              <a:t>India</a:t>
            </a:r>
            <a:r>
              <a:rPr lang="en-US" dirty="0" smtClean="0"/>
              <a:t>. Hamirpur is located in a relatively colder region in western Himachal Pradesh with a lower altitude as compared to the other districts of the state.</a:t>
            </a:r>
            <a:endParaRPr lang="en-US" dirty="0"/>
          </a:p>
        </p:txBody>
      </p:sp>
      <p:pic>
        <p:nvPicPr>
          <p:cNvPr id="5" name="Picture 4" descr="hamirpur-banner.jpg"/>
          <p:cNvPicPr>
            <a:picLocks noChangeAspect="1"/>
          </p:cNvPicPr>
          <p:nvPr/>
        </p:nvPicPr>
        <p:blipFill>
          <a:blip r:embed="rId8" cstate="print"/>
          <a:stretch>
            <a:fillRect/>
          </a:stretch>
        </p:blipFill>
        <p:spPr>
          <a:xfrm>
            <a:off x="152400" y="1"/>
            <a:ext cx="8610600" cy="3200399"/>
          </a:xfrm>
          <a:prstGeom prst="rect">
            <a:avLst/>
          </a:prstGeom>
        </p:spPr>
      </p:pic>
      <p:sp>
        <p:nvSpPr>
          <p:cNvPr id="6" name="TextBox 5"/>
          <p:cNvSpPr txBox="1"/>
          <p:nvPr/>
        </p:nvSpPr>
        <p:spPr>
          <a:xfrm>
            <a:off x="304800" y="2438400"/>
            <a:ext cx="3352800" cy="523220"/>
          </a:xfrm>
          <a:prstGeom prst="rect">
            <a:avLst/>
          </a:prstGeom>
          <a:noFill/>
        </p:spPr>
        <p:txBody>
          <a:bodyPr wrap="square" rtlCol="0">
            <a:spAutoFit/>
          </a:bodyPr>
          <a:lstStyle/>
          <a:p>
            <a:r>
              <a:rPr lang="en-US" sz="2800" b="1" dirty="0" smtClean="0">
                <a:solidFill>
                  <a:srgbClr val="FF0000"/>
                </a:solidFill>
              </a:rPr>
              <a:t>Hamirpur</a:t>
            </a:r>
            <a:endParaRPr lang="en-US" sz="2800" dirty="0">
              <a:solidFill>
                <a:srgbClr val="FF0000"/>
              </a:solidFill>
            </a:endParaRPr>
          </a:p>
        </p:txBody>
      </p:sp>
      <p:pic>
        <p:nvPicPr>
          <p:cNvPr id="7" name="Picture 6" descr="himcan_2.png"/>
          <p:cNvPicPr>
            <a:picLocks noChangeAspect="1"/>
          </p:cNvPicPr>
          <p:nvPr/>
        </p:nvPicPr>
        <p:blipFill>
          <a:blip r:embed="rId9" cstate="print"/>
          <a:stretch>
            <a:fillRect/>
          </a:stretch>
        </p:blipFill>
        <p:spPr>
          <a:xfrm>
            <a:off x="152400" y="-5878"/>
            <a:ext cx="1524000" cy="1107198"/>
          </a:xfrm>
          <a:prstGeom prst="rect">
            <a:avLst/>
          </a:prstGeom>
        </p:spPr>
      </p:pic>
      <p:pic>
        <p:nvPicPr>
          <p:cNvPr id="8" name="Picture 7" descr="himcan_logo.png"/>
          <p:cNvPicPr>
            <a:picLocks noChangeAspect="1"/>
          </p:cNvPicPr>
          <p:nvPr/>
        </p:nvPicPr>
        <p:blipFill>
          <a:blip r:embed="rId10" cstate="print"/>
          <a:stretch>
            <a:fillRect/>
          </a:stretch>
        </p:blipFill>
        <p:spPr>
          <a:xfrm>
            <a:off x="7162800" y="6019800"/>
            <a:ext cx="1066800" cy="762904"/>
          </a:xfrm>
          <a:prstGeom prst="rect">
            <a:avLst/>
          </a:prstGeom>
        </p:spPr>
      </p:pic>
    </p:spTree>
  </p:cSld>
  <p:clrMapOvr>
    <a:masterClrMapping/>
  </p:clrMapOvr>
  <p:transition spd="slow" advTm="12437">
    <p:strips dir="rd"/>
    <p:sndAc>
      <p:stSnd>
        <p:snd r:embed="rId2" name="melodyloops-travel-dreams.wav"/>
      </p:st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3886200"/>
            <a:ext cx="8305800" cy="609600"/>
          </a:xfrm>
        </p:spPr>
        <p:txBody>
          <a:bodyPr>
            <a:normAutofit/>
          </a:bodyPr>
          <a:lstStyle/>
          <a:p>
            <a:r>
              <a:rPr lang="en-US" b="1" dirty="0" smtClean="0"/>
              <a:t>Introduction</a:t>
            </a:r>
            <a:endParaRPr lang="en-US" b="1" dirty="0"/>
          </a:p>
        </p:txBody>
      </p:sp>
      <p:sp>
        <p:nvSpPr>
          <p:cNvPr id="3" name="Subtitle 2"/>
          <p:cNvSpPr>
            <a:spLocks noGrp="1"/>
          </p:cNvSpPr>
          <p:nvPr>
            <p:ph type="subTitle" idx="1"/>
          </p:nvPr>
        </p:nvSpPr>
        <p:spPr>
          <a:xfrm>
            <a:off x="304800" y="4876800"/>
            <a:ext cx="8610600" cy="1524000"/>
          </a:xfrm>
        </p:spPr>
        <p:txBody>
          <a:bodyPr>
            <a:normAutofit/>
          </a:bodyPr>
          <a:lstStyle/>
          <a:p>
            <a:pPr algn="just"/>
            <a:r>
              <a:rPr lang="en-US" dirty="0" smtClean="0"/>
              <a:t>Shimla is the capital of the northern Indian state of Himachal Pradesh, in the Himalayan foothills. Once the summer capital of British India, it remains the terminus of the narrow-gauge Kalka-Shimla Railway, completed in 1903.</a:t>
            </a:r>
            <a:endParaRPr lang="en-US" i="1" dirty="0">
              <a:latin typeface="Aharoni" pitchFamily="2" charset="-79"/>
              <a:cs typeface="Aharoni" pitchFamily="2" charset="-79"/>
            </a:endParaRPr>
          </a:p>
        </p:txBody>
      </p:sp>
      <p:pic>
        <p:nvPicPr>
          <p:cNvPr id="6" name="Picture 5" descr="shimla.jpg"/>
          <p:cNvPicPr>
            <a:picLocks noChangeAspect="1"/>
          </p:cNvPicPr>
          <p:nvPr/>
        </p:nvPicPr>
        <p:blipFill>
          <a:blip r:embed="rId3" cstate="print"/>
          <a:stretch>
            <a:fillRect/>
          </a:stretch>
        </p:blipFill>
        <p:spPr>
          <a:xfrm>
            <a:off x="0" y="1"/>
            <a:ext cx="9144000" cy="3437594"/>
          </a:xfrm>
          <a:prstGeom prst="rect">
            <a:avLst/>
          </a:prstGeom>
        </p:spPr>
      </p:pic>
      <p:sp>
        <p:nvSpPr>
          <p:cNvPr id="7" name="TextBox 6"/>
          <p:cNvSpPr txBox="1"/>
          <p:nvPr/>
        </p:nvSpPr>
        <p:spPr>
          <a:xfrm>
            <a:off x="228600" y="2590801"/>
            <a:ext cx="2209800" cy="646331"/>
          </a:xfrm>
          <a:prstGeom prst="rect">
            <a:avLst/>
          </a:prstGeom>
          <a:noFill/>
        </p:spPr>
        <p:txBody>
          <a:bodyPr wrap="square" rtlCol="0">
            <a:spAutoFit/>
          </a:bodyPr>
          <a:lstStyle/>
          <a:p>
            <a:r>
              <a:rPr lang="en-US" sz="3600" dirty="0" smtClean="0">
                <a:solidFill>
                  <a:schemeClr val="bg1"/>
                </a:solidFill>
                <a:latin typeface="Andalus" pitchFamily="18" charset="-78"/>
                <a:cs typeface="Andalus" pitchFamily="18" charset="-78"/>
              </a:rPr>
              <a:t>Shimla</a:t>
            </a:r>
            <a:endParaRPr lang="en-US" sz="3600" dirty="0">
              <a:solidFill>
                <a:schemeClr val="bg1"/>
              </a:solidFill>
              <a:latin typeface="Andalus" pitchFamily="18" charset="-78"/>
              <a:cs typeface="Andalus" pitchFamily="18" charset="-78"/>
            </a:endParaRPr>
          </a:p>
        </p:txBody>
      </p:sp>
      <p:pic>
        <p:nvPicPr>
          <p:cNvPr id="8" name="Picture 7" descr="himcan_2.png"/>
          <p:cNvPicPr>
            <a:picLocks noChangeAspect="1"/>
          </p:cNvPicPr>
          <p:nvPr/>
        </p:nvPicPr>
        <p:blipFill>
          <a:blip r:embed="rId4" cstate="print"/>
          <a:stretch>
            <a:fillRect/>
          </a:stretch>
        </p:blipFill>
        <p:spPr>
          <a:xfrm>
            <a:off x="152400" y="76200"/>
            <a:ext cx="1371600" cy="996478"/>
          </a:xfrm>
          <a:prstGeom prst="rect">
            <a:avLst/>
          </a:prstGeom>
        </p:spPr>
      </p:pic>
      <p:pic>
        <p:nvPicPr>
          <p:cNvPr id="9" name="Picture 8" descr="himcan_logo.png"/>
          <p:cNvPicPr>
            <a:picLocks noChangeAspect="1"/>
          </p:cNvPicPr>
          <p:nvPr/>
        </p:nvPicPr>
        <p:blipFill>
          <a:blip r:embed="rId5" cstate="print"/>
          <a:stretch>
            <a:fillRect/>
          </a:stretch>
        </p:blipFill>
        <p:spPr>
          <a:xfrm>
            <a:off x="7924800" y="6018897"/>
            <a:ext cx="1066800" cy="762904"/>
          </a:xfrm>
          <a:prstGeom prst="rect">
            <a:avLst/>
          </a:prstGeom>
        </p:spPr>
      </p:pic>
    </p:spTree>
  </p:cSld>
  <p:clrMapOvr>
    <a:masterClrMapping/>
  </p:clrMapOvr>
  <p:transition spd="slow" advTm="14140">
    <p:strips dir="rd"/>
    <p:sndAc>
      <p:stSnd>
        <p:snd r:embed="rId2" name="melodyloops-travel-dreams.wav"/>
      </p:stSnd>
    </p:sndAc>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1066800"/>
          </a:xfrm>
        </p:spPr>
        <p:txBody>
          <a:bodyPr>
            <a:normAutofit fontScale="90000"/>
          </a:bodyPr>
          <a:lstStyle/>
          <a:p>
            <a:r>
              <a:rPr lang="en-US" b="1" dirty="0" smtClean="0">
                <a:solidFill>
                  <a:schemeClr val="accent1"/>
                </a:solidFill>
              </a:rPr>
              <a:t>Deotsidh Temple Hamirpur, Himachal</a:t>
            </a:r>
            <a:r>
              <a:rPr lang="en-US" b="1" dirty="0" smtClean="0"/>
              <a:t/>
            </a:r>
            <a:br>
              <a:rPr lang="en-US" b="1" dirty="0" smtClean="0"/>
            </a:br>
            <a:endParaRPr lang="en-US" dirty="0"/>
          </a:p>
        </p:txBody>
      </p:sp>
      <p:pic>
        <p:nvPicPr>
          <p:cNvPr id="4" name="Content Placeholder 3" descr="Babaknath.jpg"/>
          <p:cNvPicPr>
            <a:picLocks noGrp="1" noChangeAspect="1"/>
          </p:cNvPicPr>
          <p:nvPr>
            <p:ph sz="quarter" idx="1"/>
          </p:nvPr>
        </p:nvPicPr>
        <p:blipFill>
          <a:blip r:embed="rId3" cstate="print"/>
          <a:stretch>
            <a:fillRect/>
          </a:stretch>
        </p:blipFill>
        <p:spPr>
          <a:xfrm>
            <a:off x="457200" y="838200"/>
            <a:ext cx="4572000" cy="2057400"/>
          </a:xfrm>
        </p:spPr>
      </p:pic>
      <p:pic>
        <p:nvPicPr>
          <p:cNvPr id="5" name="Picture 4" descr="babanath.jpg"/>
          <p:cNvPicPr>
            <a:picLocks noChangeAspect="1"/>
          </p:cNvPicPr>
          <p:nvPr/>
        </p:nvPicPr>
        <p:blipFill>
          <a:blip r:embed="rId4" cstate="print"/>
          <a:stretch>
            <a:fillRect/>
          </a:stretch>
        </p:blipFill>
        <p:spPr>
          <a:xfrm>
            <a:off x="5105400" y="838200"/>
            <a:ext cx="3581400" cy="2057400"/>
          </a:xfrm>
          <a:prstGeom prst="rect">
            <a:avLst/>
          </a:prstGeom>
        </p:spPr>
      </p:pic>
      <p:sp>
        <p:nvSpPr>
          <p:cNvPr id="6" name="TextBox 5"/>
          <p:cNvSpPr txBox="1"/>
          <p:nvPr/>
        </p:nvSpPr>
        <p:spPr>
          <a:xfrm>
            <a:off x="304800" y="3886201"/>
            <a:ext cx="8305800" cy="2031325"/>
          </a:xfrm>
          <a:prstGeom prst="rect">
            <a:avLst/>
          </a:prstGeom>
          <a:noFill/>
        </p:spPr>
        <p:txBody>
          <a:bodyPr wrap="square" rtlCol="0">
            <a:spAutoFit/>
          </a:bodyPr>
          <a:lstStyle/>
          <a:p>
            <a:r>
              <a:rPr lang="en-US" dirty="0" smtClean="0"/>
              <a:t>Situated on the border of Hamirpur and Bilaspur, Deotsidh Temple is amongst the most popular shrines in Hamirpur district. Deotsidh is a cave temple that is dedicated to Baba Balaknath. It is believed that the sage meditated here. Baba Balak Nath was a spiritual reformer during the time of Shakti movement and is appreciated for his acts of philanthropy. The Deotsidh temple is inaccessible; however, they can see the deity from a raised platform located in front of the cave temple.</a:t>
            </a:r>
            <a:endParaRPr lang="en-US" dirty="0"/>
          </a:p>
        </p:txBody>
      </p:sp>
      <p:pic>
        <p:nvPicPr>
          <p:cNvPr id="7" name="Picture 6" descr="himcan_logo.png"/>
          <p:cNvPicPr>
            <a:picLocks noChangeAspect="1"/>
          </p:cNvPicPr>
          <p:nvPr/>
        </p:nvPicPr>
        <p:blipFill>
          <a:blip r:embed="rId5" cstate="print"/>
          <a:stretch>
            <a:fillRect/>
          </a:stretch>
        </p:blipFill>
        <p:spPr>
          <a:xfrm>
            <a:off x="7162800" y="6019800"/>
            <a:ext cx="1066800" cy="762904"/>
          </a:xfrm>
          <a:prstGeom prst="rect">
            <a:avLst/>
          </a:prstGeom>
        </p:spPr>
      </p:pic>
    </p:spTree>
  </p:cSld>
  <p:clrMapOvr>
    <a:masterClrMapping/>
  </p:clrMapOvr>
  <p:transition spd="slow" advTm="13719">
    <p:strips dir="rd"/>
    <p:sndAc>
      <p:stSnd>
        <p:snd r:embed="rId2" name="melodyloops-travel-dreams.wav"/>
      </p:stSnd>
    </p:sndAc>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smtClean="0">
                <a:solidFill>
                  <a:schemeClr val="accent1">
                    <a:lumMod val="75000"/>
                  </a:schemeClr>
                </a:solidFill>
                <a:latin typeface="Cooper Black" pitchFamily="18" charset="0"/>
              </a:rPr>
              <a:t>Our </a:t>
            </a:r>
            <a:r>
              <a:rPr lang="en-US" sz="5400" dirty="0" err="1" smtClean="0">
                <a:solidFill>
                  <a:schemeClr val="accent1">
                    <a:lumMod val="75000"/>
                  </a:schemeClr>
                </a:solidFill>
                <a:latin typeface="Cooper Black" pitchFamily="18" charset="0"/>
              </a:rPr>
              <a:t>Sponser</a:t>
            </a:r>
            <a:endParaRPr lang="en-US" sz="5400" dirty="0">
              <a:solidFill>
                <a:schemeClr val="accent1">
                  <a:lumMod val="75000"/>
                </a:schemeClr>
              </a:solidFill>
              <a:latin typeface="Cooper Black" pitchFamily="18" charset="0"/>
            </a:endParaRPr>
          </a:p>
        </p:txBody>
      </p:sp>
      <p:pic>
        <p:nvPicPr>
          <p:cNvPr id="5" name="Picture 4" descr="himcan_2.png"/>
          <p:cNvPicPr>
            <a:picLocks noChangeAspect="1"/>
          </p:cNvPicPr>
          <p:nvPr/>
        </p:nvPicPr>
        <p:blipFill>
          <a:blip r:embed="rId3" cstate="print"/>
          <a:stretch>
            <a:fillRect/>
          </a:stretch>
        </p:blipFill>
        <p:spPr>
          <a:xfrm>
            <a:off x="152400" y="-5878"/>
            <a:ext cx="1371600" cy="996478"/>
          </a:xfrm>
          <a:prstGeom prst="rect">
            <a:avLst/>
          </a:prstGeom>
        </p:spPr>
      </p:pic>
      <p:pic>
        <p:nvPicPr>
          <p:cNvPr id="6" name="Picture 5" descr="himcan_2.png"/>
          <p:cNvPicPr>
            <a:picLocks noChangeAspect="1"/>
          </p:cNvPicPr>
          <p:nvPr/>
        </p:nvPicPr>
        <p:blipFill>
          <a:blip r:embed="rId4" cstate="print"/>
          <a:stretch>
            <a:fillRect/>
          </a:stretch>
        </p:blipFill>
        <p:spPr>
          <a:xfrm>
            <a:off x="7420085" y="146523"/>
            <a:ext cx="1266715" cy="920278"/>
          </a:xfrm>
          <a:prstGeom prst="rect">
            <a:avLst/>
          </a:prstGeom>
        </p:spPr>
      </p:pic>
      <p:pic>
        <p:nvPicPr>
          <p:cNvPr id="7" name="Picture 6" descr="himcan_logo.png"/>
          <p:cNvPicPr>
            <a:picLocks noChangeAspect="1"/>
          </p:cNvPicPr>
          <p:nvPr/>
        </p:nvPicPr>
        <p:blipFill>
          <a:blip r:embed="rId5" cstate="print"/>
          <a:stretch>
            <a:fillRect/>
          </a:stretch>
        </p:blipFill>
        <p:spPr>
          <a:xfrm>
            <a:off x="7162800" y="6019800"/>
            <a:ext cx="1066800" cy="762904"/>
          </a:xfrm>
          <a:prstGeom prst="rect">
            <a:avLst/>
          </a:prstGeom>
        </p:spPr>
      </p:pic>
      <p:pic>
        <p:nvPicPr>
          <p:cNvPr id="9" name="Content Placeholder 8" descr="7.jpg"/>
          <p:cNvPicPr>
            <a:picLocks noGrp="1" noChangeAspect="1"/>
          </p:cNvPicPr>
          <p:nvPr>
            <p:ph sz="quarter" idx="1"/>
          </p:nvPr>
        </p:nvPicPr>
        <p:blipFill>
          <a:blip r:embed="rId6"/>
          <a:stretch>
            <a:fillRect/>
          </a:stretch>
        </p:blipFill>
        <p:spPr>
          <a:xfrm>
            <a:off x="1628775" y="1828800"/>
            <a:ext cx="5457825" cy="3762375"/>
          </a:xfrm>
        </p:spPr>
      </p:pic>
    </p:spTree>
  </p:cSld>
  <p:clrMapOvr>
    <a:masterClrMapping/>
  </p:clrMapOvr>
  <p:transition spd="slow" advTm="11219">
    <p:strips dir="rd"/>
    <p:sndAc>
      <p:stSnd>
        <p:snd r:embed="rId2" name="melodyloops-travel-dreams.wav"/>
      </p:stSnd>
    </p:sndAc>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87362"/>
          </a:xfrm>
        </p:spPr>
        <p:txBody>
          <a:bodyPr>
            <a:normAutofit fontScale="90000"/>
          </a:bodyPr>
          <a:lstStyle/>
          <a:p>
            <a:r>
              <a:rPr lang="en-US" dirty="0" err="1" smtClean="0">
                <a:solidFill>
                  <a:schemeClr val="accent1">
                    <a:lumMod val="75000"/>
                  </a:schemeClr>
                </a:solidFill>
              </a:rPr>
              <a:t>Sujanpur</a:t>
            </a:r>
            <a:r>
              <a:rPr lang="en-US" dirty="0" smtClean="0">
                <a:solidFill>
                  <a:schemeClr val="accent1">
                    <a:lumMod val="75000"/>
                  </a:schemeClr>
                </a:solidFill>
              </a:rPr>
              <a:t> </a:t>
            </a:r>
            <a:r>
              <a:rPr lang="en-US" dirty="0" err="1" smtClean="0">
                <a:solidFill>
                  <a:schemeClr val="accent1">
                    <a:lumMod val="75000"/>
                  </a:schemeClr>
                </a:solidFill>
              </a:rPr>
              <a:t>Tira</a:t>
            </a:r>
            <a:r>
              <a:rPr lang="en-US" dirty="0" smtClean="0">
                <a:solidFill>
                  <a:schemeClr val="accent1">
                    <a:lumMod val="75000"/>
                  </a:schemeClr>
                </a:solidFill>
              </a:rPr>
              <a:t> Fort Hamirpur</a:t>
            </a:r>
            <a:endParaRPr lang="en-US" dirty="0">
              <a:solidFill>
                <a:schemeClr val="accent1">
                  <a:lumMod val="75000"/>
                </a:schemeClr>
              </a:solidFill>
            </a:endParaRPr>
          </a:p>
        </p:txBody>
      </p:sp>
      <p:pic>
        <p:nvPicPr>
          <p:cNvPr id="4" name="Content Placeholder 3" descr="TiraFort.jpg"/>
          <p:cNvPicPr>
            <a:picLocks noGrp="1" noChangeAspect="1"/>
          </p:cNvPicPr>
          <p:nvPr>
            <p:ph sz="quarter" idx="1"/>
          </p:nvPr>
        </p:nvPicPr>
        <p:blipFill>
          <a:blip r:embed="rId3" cstate="print"/>
          <a:stretch>
            <a:fillRect/>
          </a:stretch>
        </p:blipFill>
        <p:spPr>
          <a:xfrm>
            <a:off x="381000" y="914400"/>
            <a:ext cx="4038600" cy="2286000"/>
          </a:xfrm>
        </p:spPr>
      </p:pic>
      <p:pic>
        <p:nvPicPr>
          <p:cNvPr id="5" name="Picture 4" descr="tirafort2.jpg"/>
          <p:cNvPicPr>
            <a:picLocks noChangeAspect="1"/>
          </p:cNvPicPr>
          <p:nvPr/>
        </p:nvPicPr>
        <p:blipFill>
          <a:blip r:embed="rId4" cstate="print"/>
          <a:stretch>
            <a:fillRect/>
          </a:stretch>
        </p:blipFill>
        <p:spPr>
          <a:xfrm>
            <a:off x="4572000" y="914400"/>
            <a:ext cx="3886200" cy="2286000"/>
          </a:xfrm>
          <a:prstGeom prst="rect">
            <a:avLst/>
          </a:prstGeom>
        </p:spPr>
      </p:pic>
      <p:sp>
        <p:nvSpPr>
          <p:cNvPr id="6" name="TextBox 5"/>
          <p:cNvSpPr txBox="1"/>
          <p:nvPr/>
        </p:nvSpPr>
        <p:spPr>
          <a:xfrm>
            <a:off x="228600" y="3810001"/>
            <a:ext cx="8382000" cy="2031325"/>
          </a:xfrm>
          <a:prstGeom prst="rect">
            <a:avLst/>
          </a:prstGeom>
          <a:noFill/>
        </p:spPr>
        <p:txBody>
          <a:bodyPr wrap="square" rtlCol="0">
            <a:spAutoFit/>
          </a:bodyPr>
          <a:lstStyle/>
          <a:p>
            <a:r>
              <a:rPr lang="en-US" dirty="0" smtClean="0"/>
              <a:t>The palace-fort, </a:t>
            </a:r>
            <a:r>
              <a:rPr lang="en-US" dirty="0" err="1" smtClean="0"/>
              <a:t>Sujanpur</a:t>
            </a:r>
            <a:r>
              <a:rPr lang="en-US" dirty="0" smtClean="0"/>
              <a:t> </a:t>
            </a:r>
            <a:r>
              <a:rPr lang="en-US" dirty="0" err="1" smtClean="0"/>
              <a:t>Tira</a:t>
            </a:r>
            <a:r>
              <a:rPr lang="en-US" dirty="0" smtClean="0"/>
              <a:t> is situated at a distance of 22kms from Hamirpur town and touches the Kangra border. The fort was built by Raja </a:t>
            </a:r>
            <a:r>
              <a:rPr lang="en-US" dirty="0" err="1" smtClean="0"/>
              <a:t>Abhay</a:t>
            </a:r>
            <a:r>
              <a:rPr lang="en-US" dirty="0" smtClean="0"/>
              <a:t> </a:t>
            </a:r>
            <a:r>
              <a:rPr lang="en-US" dirty="0" err="1" smtClean="0"/>
              <a:t>Chand</a:t>
            </a:r>
            <a:r>
              <a:rPr lang="en-US" dirty="0" smtClean="0"/>
              <a:t> of the </a:t>
            </a:r>
            <a:r>
              <a:rPr lang="en-US" dirty="0" err="1" smtClean="0"/>
              <a:t>Katoch</a:t>
            </a:r>
            <a:r>
              <a:rPr lang="en-US" dirty="0" smtClean="0"/>
              <a:t> dynasty of Kangra in 1758. For more than a century, </a:t>
            </a:r>
            <a:r>
              <a:rPr lang="en-US" dirty="0" err="1" smtClean="0"/>
              <a:t>Sujanpur</a:t>
            </a:r>
            <a:r>
              <a:rPr lang="en-US" dirty="0" smtClean="0"/>
              <a:t> </a:t>
            </a:r>
            <a:r>
              <a:rPr lang="en-US" dirty="0" err="1" smtClean="0"/>
              <a:t>Tira</a:t>
            </a:r>
            <a:r>
              <a:rPr lang="en-US" dirty="0" smtClean="0"/>
              <a:t> remained the royal residence for the </a:t>
            </a:r>
            <a:r>
              <a:rPr lang="en-US" dirty="0" err="1" smtClean="0"/>
              <a:t>Katoch</a:t>
            </a:r>
            <a:r>
              <a:rPr lang="en-US" dirty="0" smtClean="0"/>
              <a:t> dynasty. The fort in the early 19th century was also the residence of Raja </a:t>
            </a:r>
            <a:r>
              <a:rPr lang="en-US" dirty="0" err="1" smtClean="0"/>
              <a:t>Sansar</a:t>
            </a:r>
            <a:r>
              <a:rPr lang="en-US" dirty="0" smtClean="0"/>
              <a:t> </a:t>
            </a:r>
            <a:r>
              <a:rPr lang="en-US" dirty="0" err="1" smtClean="0"/>
              <a:t>Chand</a:t>
            </a:r>
            <a:r>
              <a:rPr lang="en-US" dirty="0" smtClean="0"/>
              <a:t>, who is reckoned to be the patron of Kangra School of miniature paintings.</a:t>
            </a:r>
            <a:endParaRPr lang="en-US" dirty="0"/>
          </a:p>
        </p:txBody>
      </p:sp>
      <p:pic>
        <p:nvPicPr>
          <p:cNvPr id="7" name="Picture 6" descr="himcan_2.png"/>
          <p:cNvPicPr>
            <a:picLocks noChangeAspect="1"/>
          </p:cNvPicPr>
          <p:nvPr/>
        </p:nvPicPr>
        <p:blipFill>
          <a:blip r:embed="rId5" cstate="print"/>
          <a:stretch>
            <a:fillRect/>
          </a:stretch>
        </p:blipFill>
        <p:spPr>
          <a:xfrm>
            <a:off x="7477456" y="35802"/>
            <a:ext cx="1209344" cy="878598"/>
          </a:xfrm>
          <a:prstGeom prst="rect">
            <a:avLst/>
          </a:prstGeom>
        </p:spPr>
      </p:pic>
      <p:pic>
        <p:nvPicPr>
          <p:cNvPr id="8" name="Picture 7" descr="himcan_logo.png"/>
          <p:cNvPicPr>
            <a:picLocks noChangeAspect="1"/>
          </p:cNvPicPr>
          <p:nvPr/>
        </p:nvPicPr>
        <p:blipFill>
          <a:blip r:embed="rId6" cstate="print"/>
          <a:stretch>
            <a:fillRect/>
          </a:stretch>
        </p:blipFill>
        <p:spPr>
          <a:xfrm>
            <a:off x="7162800" y="6019800"/>
            <a:ext cx="1066800" cy="762904"/>
          </a:xfrm>
          <a:prstGeom prst="rect">
            <a:avLst/>
          </a:prstGeom>
        </p:spPr>
      </p:pic>
    </p:spTree>
  </p:cSld>
  <p:clrMapOvr>
    <a:masterClrMapping/>
  </p:clrMapOvr>
  <p:transition spd="slow" advTm="13250">
    <p:strips dir="rd"/>
    <p:sndAc>
      <p:stSnd>
        <p:snd r:embed="rId2" name="melodyloops-travel-dreams.wav"/>
      </p:stSnd>
    </p:sndAc>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4114800"/>
            <a:ext cx="8305800" cy="609600"/>
          </a:xfrm>
        </p:spPr>
        <p:txBody>
          <a:bodyPr>
            <a:normAutofit/>
          </a:bodyPr>
          <a:lstStyle/>
          <a:p>
            <a:r>
              <a:rPr lang="en-US" b="1" dirty="0" smtClean="0"/>
              <a:t>Introduction</a:t>
            </a:r>
            <a:endParaRPr lang="en-US" b="1" dirty="0"/>
          </a:p>
        </p:txBody>
      </p:sp>
      <p:sp>
        <p:nvSpPr>
          <p:cNvPr id="3" name="Subtitle 2"/>
          <p:cNvSpPr>
            <a:spLocks noGrp="1"/>
          </p:cNvSpPr>
          <p:nvPr>
            <p:ph type="subTitle" idx="1"/>
          </p:nvPr>
        </p:nvSpPr>
        <p:spPr>
          <a:xfrm>
            <a:off x="304800" y="4953000"/>
            <a:ext cx="8610600" cy="1371600"/>
          </a:xfrm>
        </p:spPr>
        <p:txBody>
          <a:bodyPr>
            <a:normAutofit fontScale="92500" lnSpcReduction="10000"/>
          </a:bodyPr>
          <a:lstStyle/>
          <a:p>
            <a:pPr algn="just"/>
            <a:r>
              <a:rPr lang="en-US" dirty="0" smtClean="0"/>
              <a:t>Kangra is a composite word made out of </a:t>
            </a:r>
            <a:r>
              <a:rPr lang="en-US" dirty="0" err="1" smtClean="0"/>
              <a:t>Kaann</a:t>
            </a:r>
            <a:r>
              <a:rPr lang="en-US" dirty="0" smtClean="0"/>
              <a:t> (meaning ear) + </a:t>
            </a:r>
            <a:r>
              <a:rPr lang="en-US" dirty="0" err="1" smtClean="0"/>
              <a:t>gaddha</a:t>
            </a:r>
            <a:r>
              <a:rPr lang="en-US" dirty="0" smtClean="0"/>
              <a:t> (create/mold). This name was given to Kangra because of the famous ancient plastic surgeons of the region who were known to provide plastic surgery for royals who wanted to improve their looks and warriors who had lost facial features during wars</a:t>
            </a:r>
            <a:endParaRPr lang="en-US" i="1" dirty="0">
              <a:latin typeface="Aharoni" pitchFamily="2" charset="-79"/>
              <a:cs typeface="Aharoni" pitchFamily="2" charset="-79"/>
            </a:endParaRPr>
          </a:p>
        </p:txBody>
      </p:sp>
      <p:sp>
        <p:nvSpPr>
          <p:cNvPr id="7" name="TextBox 6"/>
          <p:cNvSpPr txBox="1"/>
          <p:nvPr/>
        </p:nvSpPr>
        <p:spPr>
          <a:xfrm>
            <a:off x="228600" y="2590801"/>
            <a:ext cx="2209800" cy="646331"/>
          </a:xfrm>
          <a:prstGeom prst="rect">
            <a:avLst/>
          </a:prstGeom>
          <a:noFill/>
        </p:spPr>
        <p:txBody>
          <a:bodyPr wrap="square" rtlCol="0">
            <a:spAutoFit/>
          </a:bodyPr>
          <a:lstStyle/>
          <a:p>
            <a:r>
              <a:rPr lang="en-US" sz="3600" dirty="0" smtClean="0">
                <a:solidFill>
                  <a:schemeClr val="bg1"/>
                </a:solidFill>
                <a:latin typeface="Andalus" pitchFamily="18" charset="-78"/>
                <a:cs typeface="Andalus" pitchFamily="18" charset="-78"/>
              </a:rPr>
              <a:t>Kangra</a:t>
            </a:r>
            <a:endParaRPr lang="en-US" sz="3600" dirty="0">
              <a:solidFill>
                <a:schemeClr val="bg1"/>
              </a:solidFill>
              <a:latin typeface="Andalus" pitchFamily="18" charset="-78"/>
              <a:cs typeface="Andalus" pitchFamily="18" charset="-78"/>
            </a:endParaRPr>
          </a:p>
        </p:txBody>
      </p:sp>
      <p:pic>
        <p:nvPicPr>
          <p:cNvPr id="8" name="Picture 7" descr="kangra.jpg"/>
          <p:cNvPicPr>
            <a:picLocks noChangeAspect="1"/>
          </p:cNvPicPr>
          <p:nvPr/>
        </p:nvPicPr>
        <p:blipFill>
          <a:blip r:embed="rId3" cstate="print"/>
          <a:stretch>
            <a:fillRect/>
          </a:stretch>
        </p:blipFill>
        <p:spPr>
          <a:xfrm>
            <a:off x="76200" y="0"/>
            <a:ext cx="8991600" cy="3276600"/>
          </a:xfrm>
          <a:prstGeom prst="rect">
            <a:avLst/>
          </a:prstGeom>
        </p:spPr>
      </p:pic>
      <p:sp>
        <p:nvSpPr>
          <p:cNvPr id="9" name="TextBox 8"/>
          <p:cNvSpPr txBox="1"/>
          <p:nvPr/>
        </p:nvSpPr>
        <p:spPr>
          <a:xfrm>
            <a:off x="152400" y="228601"/>
            <a:ext cx="3124200" cy="584775"/>
          </a:xfrm>
          <a:prstGeom prst="rect">
            <a:avLst/>
          </a:prstGeom>
          <a:noFill/>
        </p:spPr>
        <p:txBody>
          <a:bodyPr wrap="square" rtlCol="0">
            <a:spAutoFit/>
          </a:bodyPr>
          <a:lstStyle/>
          <a:p>
            <a:r>
              <a:rPr lang="en-US" sz="3200" dirty="0" smtClean="0">
                <a:solidFill>
                  <a:schemeClr val="bg1"/>
                </a:solidFill>
                <a:latin typeface="Bodoni MT" pitchFamily="18" charset="0"/>
              </a:rPr>
              <a:t>Kangra</a:t>
            </a:r>
            <a:endParaRPr lang="en-US" sz="3200" dirty="0">
              <a:solidFill>
                <a:schemeClr val="bg1"/>
              </a:solidFill>
              <a:latin typeface="Bodoni MT" pitchFamily="18" charset="0"/>
            </a:endParaRPr>
          </a:p>
        </p:txBody>
      </p:sp>
      <p:pic>
        <p:nvPicPr>
          <p:cNvPr id="10" name="Picture 9" descr="himcan_logo.png"/>
          <p:cNvPicPr>
            <a:picLocks noChangeAspect="1"/>
          </p:cNvPicPr>
          <p:nvPr/>
        </p:nvPicPr>
        <p:blipFill>
          <a:blip r:embed="rId4" cstate="print"/>
          <a:stretch>
            <a:fillRect/>
          </a:stretch>
        </p:blipFill>
        <p:spPr>
          <a:xfrm>
            <a:off x="7162800" y="6019800"/>
            <a:ext cx="1066800" cy="762904"/>
          </a:xfrm>
          <a:prstGeom prst="rect">
            <a:avLst/>
          </a:prstGeom>
        </p:spPr>
      </p:pic>
    </p:spTree>
  </p:cSld>
  <p:clrMapOvr>
    <a:masterClrMapping/>
  </p:clrMapOvr>
  <p:transition spd="slow" advTm="15093">
    <p:strips dir="rd"/>
    <p:sndAc>
      <p:stSnd>
        <p:snd r:embed="rId2" name="melodyloops-travel-dreams.wav"/>
      </p:stSnd>
    </p:sndAc>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smtClean="0">
                <a:solidFill>
                  <a:schemeClr val="accent1">
                    <a:lumMod val="75000"/>
                  </a:schemeClr>
                </a:solidFill>
                <a:latin typeface="Cooper Black" pitchFamily="18" charset="0"/>
              </a:rPr>
              <a:t>Our </a:t>
            </a:r>
            <a:r>
              <a:rPr lang="en-US" sz="5400" dirty="0" err="1" smtClean="0">
                <a:solidFill>
                  <a:schemeClr val="accent1">
                    <a:lumMod val="75000"/>
                  </a:schemeClr>
                </a:solidFill>
                <a:latin typeface="Cooper Black" pitchFamily="18" charset="0"/>
              </a:rPr>
              <a:t>Sponser</a:t>
            </a:r>
            <a:endParaRPr lang="en-US" sz="5400" dirty="0">
              <a:solidFill>
                <a:schemeClr val="accent1">
                  <a:lumMod val="75000"/>
                </a:schemeClr>
              </a:solidFill>
              <a:latin typeface="Cooper Black" pitchFamily="18" charset="0"/>
            </a:endParaRPr>
          </a:p>
        </p:txBody>
      </p:sp>
      <p:pic>
        <p:nvPicPr>
          <p:cNvPr id="5" name="Picture 4" descr="himcan_logo.png"/>
          <p:cNvPicPr>
            <a:picLocks noChangeAspect="1"/>
          </p:cNvPicPr>
          <p:nvPr/>
        </p:nvPicPr>
        <p:blipFill>
          <a:blip r:embed="rId3" cstate="print"/>
          <a:stretch>
            <a:fillRect/>
          </a:stretch>
        </p:blipFill>
        <p:spPr>
          <a:xfrm>
            <a:off x="7162800" y="6019800"/>
            <a:ext cx="1066800" cy="762904"/>
          </a:xfrm>
          <a:prstGeom prst="rect">
            <a:avLst/>
          </a:prstGeom>
        </p:spPr>
      </p:pic>
      <p:pic>
        <p:nvPicPr>
          <p:cNvPr id="6" name="Picture 5" descr="himcan_2.png"/>
          <p:cNvPicPr>
            <a:picLocks noChangeAspect="1"/>
          </p:cNvPicPr>
          <p:nvPr/>
        </p:nvPicPr>
        <p:blipFill>
          <a:blip r:embed="rId4" cstate="print"/>
          <a:stretch>
            <a:fillRect/>
          </a:stretch>
        </p:blipFill>
        <p:spPr>
          <a:xfrm>
            <a:off x="7086600" y="-5878"/>
            <a:ext cx="1524000" cy="1107198"/>
          </a:xfrm>
          <a:prstGeom prst="rect">
            <a:avLst/>
          </a:prstGeom>
        </p:spPr>
      </p:pic>
      <p:pic>
        <p:nvPicPr>
          <p:cNvPr id="7" name="Picture 6" descr="himcan_2.png"/>
          <p:cNvPicPr>
            <a:picLocks noChangeAspect="1"/>
          </p:cNvPicPr>
          <p:nvPr/>
        </p:nvPicPr>
        <p:blipFill>
          <a:blip r:embed="rId4" cstate="print"/>
          <a:stretch>
            <a:fillRect/>
          </a:stretch>
        </p:blipFill>
        <p:spPr>
          <a:xfrm>
            <a:off x="152400" y="146522"/>
            <a:ext cx="1524000" cy="1107198"/>
          </a:xfrm>
          <a:prstGeom prst="rect">
            <a:avLst/>
          </a:prstGeom>
        </p:spPr>
      </p:pic>
      <p:pic>
        <p:nvPicPr>
          <p:cNvPr id="10" name="Content Placeholder 9" descr="9.jpg"/>
          <p:cNvPicPr>
            <a:picLocks noGrp="1" noChangeAspect="1"/>
          </p:cNvPicPr>
          <p:nvPr>
            <p:ph sz="quarter" idx="1"/>
          </p:nvPr>
        </p:nvPicPr>
        <p:blipFill>
          <a:blip r:embed="rId5"/>
          <a:stretch>
            <a:fillRect/>
          </a:stretch>
        </p:blipFill>
        <p:spPr>
          <a:xfrm>
            <a:off x="847725" y="1676400"/>
            <a:ext cx="7229475" cy="3762375"/>
          </a:xfrm>
        </p:spPr>
      </p:pic>
    </p:spTree>
  </p:cSld>
  <p:clrMapOvr>
    <a:masterClrMapping/>
  </p:clrMapOvr>
  <p:transition spd="slow" advTm="10422">
    <p:strips dir="rd"/>
    <p:sndAc>
      <p:stSnd>
        <p:snd r:embed="rId2" name="melodyloops-travel-dreams.wav"/>
      </p:stSnd>
    </p:sndAc>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914400"/>
          </a:xfrm>
        </p:spPr>
        <p:txBody>
          <a:bodyPr>
            <a:normAutofit fontScale="90000"/>
          </a:bodyPr>
          <a:lstStyle/>
          <a:p>
            <a:pPr algn="ctr"/>
            <a:r>
              <a:rPr lang="en-US" b="1" dirty="0" smtClean="0">
                <a:hlinkClick r:id="rId3"/>
              </a:rPr>
              <a:t>Kangra Fort</a:t>
            </a:r>
            <a:r>
              <a:rPr lang="en-US" b="1" dirty="0" smtClean="0"/>
              <a:t/>
            </a:r>
            <a:br>
              <a:rPr lang="en-US" b="1" dirty="0" smtClean="0"/>
            </a:br>
            <a:endParaRPr lang="en-US" dirty="0"/>
          </a:p>
        </p:txBody>
      </p:sp>
      <p:sp>
        <p:nvSpPr>
          <p:cNvPr id="3" name="Content Placeholder 2"/>
          <p:cNvSpPr>
            <a:spLocks noGrp="1"/>
          </p:cNvSpPr>
          <p:nvPr>
            <p:ph sz="quarter" idx="1"/>
          </p:nvPr>
        </p:nvSpPr>
        <p:spPr>
          <a:xfrm>
            <a:off x="304800" y="3810000"/>
            <a:ext cx="8305800" cy="2743200"/>
          </a:xfrm>
        </p:spPr>
        <p:txBody>
          <a:bodyPr>
            <a:normAutofit fontScale="92500" lnSpcReduction="10000"/>
          </a:bodyPr>
          <a:lstStyle/>
          <a:p>
            <a:r>
              <a:rPr lang="en-US" dirty="0" smtClean="0"/>
              <a:t>Kangra, the land of ancient </a:t>
            </a:r>
            <a:r>
              <a:rPr lang="en-US" dirty="0" err="1" smtClean="0"/>
              <a:t>Trigarta</a:t>
            </a:r>
            <a:r>
              <a:rPr lang="en-US" dirty="0" smtClean="0"/>
              <a:t>, occupying the lower valley of the Beas and its tributaries, was in ancient times, one of the leading hill stations of Punjab and Himachal. With numerous names who've said to have held the ownership of the Fort, it has got quite some history in its account. With many years of </a:t>
            </a:r>
            <a:r>
              <a:rPr lang="en-US" dirty="0" err="1" smtClean="0"/>
              <a:t>Mughal</a:t>
            </a:r>
            <a:r>
              <a:rPr lang="en-US" dirty="0" smtClean="0"/>
              <a:t> ownership and at the last being ruled by an Indian emperor, this place is a must-visit for any history enthusiast</a:t>
            </a:r>
            <a:endParaRPr lang="en-US" dirty="0"/>
          </a:p>
        </p:txBody>
      </p:sp>
      <p:pic>
        <p:nvPicPr>
          <p:cNvPr id="4" name="Picture 3" descr="Kangrafort.jpg"/>
          <p:cNvPicPr>
            <a:picLocks noChangeAspect="1"/>
          </p:cNvPicPr>
          <p:nvPr/>
        </p:nvPicPr>
        <p:blipFill>
          <a:blip r:embed="rId4" cstate="print"/>
          <a:stretch>
            <a:fillRect/>
          </a:stretch>
        </p:blipFill>
        <p:spPr>
          <a:xfrm>
            <a:off x="152400" y="609600"/>
            <a:ext cx="8458200" cy="2743200"/>
          </a:xfrm>
          <a:prstGeom prst="rect">
            <a:avLst/>
          </a:prstGeom>
        </p:spPr>
      </p:pic>
      <p:pic>
        <p:nvPicPr>
          <p:cNvPr id="5" name="Picture 4" descr="himcan_2.png"/>
          <p:cNvPicPr>
            <a:picLocks noChangeAspect="1"/>
          </p:cNvPicPr>
          <p:nvPr/>
        </p:nvPicPr>
        <p:blipFill>
          <a:blip r:embed="rId5" cstate="print"/>
          <a:stretch>
            <a:fillRect/>
          </a:stretch>
        </p:blipFill>
        <p:spPr>
          <a:xfrm>
            <a:off x="152400" y="-5878"/>
            <a:ext cx="1447800" cy="1051838"/>
          </a:xfrm>
          <a:prstGeom prst="rect">
            <a:avLst/>
          </a:prstGeom>
        </p:spPr>
      </p:pic>
      <p:pic>
        <p:nvPicPr>
          <p:cNvPr id="6" name="Picture 5" descr="himcan_logo.png"/>
          <p:cNvPicPr>
            <a:picLocks noChangeAspect="1"/>
          </p:cNvPicPr>
          <p:nvPr/>
        </p:nvPicPr>
        <p:blipFill>
          <a:blip r:embed="rId6" cstate="print"/>
          <a:stretch>
            <a:fillRect/>
          </a:stretch>
        </p:blipFill>
        <p:spPr>
          <a:xfrm>
            <a:off x="7162800" y="6019800"/>
            <a:ext cx="1066800" cy="762904"/>
          </a:xfrm>
          <a:prstGeom prst="rect">
            <a:avLst/>
          </a:prstGeom>
        </p:spPr>
      </p:pic>
    </p:spTree>
  </p:cSld>
  <p:clrMapOvr>
    <a:masterClrMapping/>
  </p:clrMapOvr>
  <p:transition spd="slow" advTm="13032">
    <p:strips dir="rd"/>
    <p:sndAc>
      <p:stSnd>
        <p:snd r:embed="rId2" name="melodyloops-travel-dreams.wav"/>
      </p:stSnd>
    </p:sndAc>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39762"/>
          </a:xfrm>
        </p:spPr>
        <p:txBody>
          <a:bodyPr>
            <a:normAutofit fontScale="90000"/>
          </a:bodyPr>
          <a:lstStyle/>
          <a:p>
            <a:pPr algn="ctr"/>
            <a:r>
              <a:rPr lang="en-US" b="1" dirty="0" smtClean="0">
                <a:hlinkClick r:id="rId3"/>
              </a:rPr>
              <a:t>Kangra Art Museum</a:t>
            </a:r>
            <a:r>
              <a:rPr lang="en-US" b="1" dirty="0" smtClean="0"/>
              <a:t/>
            </a:r>
            <a:br>
              <a:rPr lang="en-US" b="1" dirty="0" smtClean="0"/>
            </a:br>
            <a:endParaRPr lang="en-US" dirty="0"/>
          </a:p>
        </p:txBody>
      </p:sp>
      <p:sp>
        <p:nvSpPr>
          <p:cNvPr id="3" name="Content Placeholder 2"/>
          <p:cNvSpPr>
            <a:spLocks noGrp="1"/>
          </p:cNvSpPr>
          <p:nvPr>
            <p:ph sz="quarter" idx="1"/>
          </p:nvPr>
        </p:nvSpPr>
        <p:spPr>
          <a:xfrm>
            <a:off x="152400" y="4191000"/>
            <a:ext cx="7467600" cy="2667000"/>
          </a:xfrm>
        </p:spPr>
        <p:txBody>
          <a:bodyPr>
            <a:normAutofit/>
          </a:bodyPr>
          <a:lstStyle/>
          <a:p>
            <a:r>
              <a:rPr lang="en-US" dirty="0" smtClean="0"/>
              <a:t>The Kangra Museum is dedicated to the brilliant marvels of Tibetan and Buddhist artwork and their rich history. Among the large variety of its precious collectibles are jewelry, rare coin memorabilia, paintings, sculptures and pottery.</a:t>
            </a:r>
            <a:endParaRPr lang="en-US" dirty="0"/>
          </a:p>
        </p:txBody>
      </p:sp>
      <p:pic>
        <p:nvPicPr>
          <p:cNvPr id="4" name="Picture 3" descr="kangArt.jpg"/>
          <p:cNvPicPr>
            <a:picLocks noChangeAspect="1"/>
          </p:cNvPicPr>
          <p:nvPr/>
        </p:nvPicPr>
        <p:blipFill>
          <a:blip r:embed="rId4" cstate="print"/>
          <a:stretch>
            <a:fillRect/>
          </a:stretch>
        </p:blipFill>
        <p:spPr>
          <a:xfrm>
            <a:off x="304800" y="609600"/>
            <a:ext cx="8382000" cy="3505200"/>
          </a:xfrm>
          <a:prstGeom prst="rect">
            <a:avLst/>
          </a:prstGeom>
        </p:spPr>
      </p:pic>
      <p:pic>
        <p:nvPicPr>
          <p:cNvPr id="5" name="Picture 4" descr="himcan_2.png"/>
          <p:cNvPicPr>
            <a:picLocks noChangeAspect="1"/>
          </p:cNvPicPr>
          <p:nvPr/>
        </p:nvPicPr>
        <p:blipFill>
          <a:blip r:embed="rId5" cstate="print"/>
          <a:stretch>
            <a:fillRect/>
          </a:stretch>
        </p:blipFill>
        <p:spPr>
          <a:xfrm>
            <a:off x="152400" y="-5878"/>
            <a:ext cx="1371600" cy="996478"/>
          </a:xfrm>
          <a:prstGeom prst="rect">
            <a:avLst/>
          </a:prstGeom>
        </p:spPr>
      </p:pic>
      <p:pic>
        <p:nvPicPr>
          <p:cNvPr id="6" name="Picture 5" descr="himcan_logo.png"/>
          <p:cNvPicPr>
            <a:picLocks noChangeAspect="1"/>
          </p:cNvPicPr>
          <p:nvPr/>
        </p:nvPicPr>
        <p:blipFill>
          <a:blip r:embed="rId6" cstate="print"/>
          <a:stretch>
            <a:fillRect/>
          </a:stretch>
        </p:blipFill>
        <p:spPr>
          <a:xfrm>
            <a:off x="7162800" y="6019800"/>
            <a:ext cx="1066800" cy="762904"/>
          </a:xfrm>
          <a:prstGeom prst="rect">
            <a:avLst/>
          </a:prstGeom>
        </p:spPr>
      </p:pic>
    </p:spTree>
  </p:cSld>
  <p:clrMapOvr>
    <a:masterClrMapping/>
  </p:clrMapOvr>
  <p:transition spd="slow" advTm="12203">
    <p:strips dir="rd"/>
    <p:sndAc>
      <p:stSnd>
        <p:snd r:embed="rId2" name="melodyloops-travel-dreams.wav"/>
      </p:stSnd>
    </p:sndAc>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smtClean="0">
                <a:solidFill>
                  <a:schemeClr val="accent1">
                    <a:lumMod val="75000"/>
                  </a:schemeClr>
                </a:solidFill>
                <a:latin typeface="Cooper Black" pitchFamily="18" charset="0"/>
              </a:rPr>
              <a:t>Our </a:t>
            </a:r>
            <a:r>
              <a:rPr lang="en-US" sz="5400" dirty="0" err="1" smtClean="0">
                <a:solidFill>
                  <a:schemeClr val="accent1">
                    <a:lumMod val="75000"/>
                  </a:schemeClr>
                </a:solidFill>
                <a:latin typeface="Cooper Black" pitchFamily="18" charset="0"/>
              </a:rPr>
              <a:t>Sponser</a:t>
            </a:r>
            <a:endParaRPr lang="en-US" sz="5400" dirty="0">
              <a:solidFill>
                <a:schemeClr val="accent1">
                  <a:lumMod val="75000"/>
                </a:schemeClr>
              </a:solidFill>
              <a:latin typeface="Cooper Black" pitchFamily="18" charset="0"/>
            </a:endParaRPr>
          </a:p>
        </p:txBody>
      </p:sp>
      <p:pic>
        <p:nvPicPr>
          <p:cNvPr id="5" name="Picture 4" descr="himcan_2.png"/>
          <p:cNvPicPr>
            <a:picLocks noChangeAspect="1"/>
          </p:cNvPicPr>
          <p:nvPr/>
        </p:nvPicPr>
        <p:blipFill>
          <a:blip r:embed="rId3" cstate="print"/>
          <a:stretch>
            <a:fillRect/>
          </a:stretch>
        </p:blipFill>
        <p:spPr>
          <a:xfrm>
            <a:off x="152400" y="-5878"/>
            <a:ext cx="1524000" cy="1107198"/>
          </a:xfrm>
          <a:prstGeom prst="rect">
            <a:avLst/>
          </a:prstGeom>
        </p:spPr>
      </p:pic>
      <p:pic>
        <p:nvPicPr>
          <p:cNvPr id="6" name="Picture 5" descr="himcan_2.png"/>
          <p:cNvPicPr>
            <a:picLocks noChangeAspect="1"/>
          </p:cNvPicPr>
          <p:nvPr/>
        </p:nvPicPr>
        <p:blipFill>
          <a:blip r:embed="rId3" cstate="print"/>
          <a:stretch>
            <a:fillRect/>
          </a:stretch>
        </p:blipFill>
        <p:spPr>
          <a:xfrm>
            <a:off x="6781800" y="146522"/>
            <a:ext cx="1524000" cy="1107198"/>
          </a:xfrm>
          <a:prstGeom prst="rect">
            <a:avLst/>
          </a:prstGeom>
        </p:spPr>
      </p:pic>
      <p:pic>
        <p:nvPicPr>
          <p:cNvPr id="7" name="Picture 6" descr="himcan_logo.png"/>
          <p:cNvPicPr>
            <a:picLocks noChangeAspect="1"/>
          </p:cNvPicPr>
          <p:nvPr/>
        </p:nvPicPr>
        <p:blipFill>
          <a:blip r:embed="rId4" cstate="print"/>
          <a:stretch>
            <a:fillRect/>
          </a:stretch>
        </p:blipFill>
        <p:spPr>
          <a:xfrm>
            <a:off x="7162800" y="6019800"/>
            <a:ext cx="1066800" cy="762904"/>
          </a:xfrm>
          <a:prstGeom prst="rect">
            <a:avLst/>
          </a:prstGeom>
        </p:spPr>
      </p:pic>
      <p:pic>
        <p:nvPicPr>
          <p:cNvPr id="9" name="Content Placeholder 8" descr="4.jpg"/>
          <p:cNvPicPr>
            <a:picLocks noGrp="1" noChangeAspect="1"/>
          </p:cNvPicPr>
          <p:nvPr>
            <p:ph sz="quarter" idx="1"/>
          </p:nvPr>
        </p:nvPicPr>
        <p:blipFill>
          <a:blip r:embed="rId5" cstate="print"/>
          <a:stretch>
            <a:fillRect/>
          </a:stretch>
        </p:blipFill>
        <p:spPr>
          <a:xfrm>
            <a:off x="1704977" y="1981201"/>
            <a:ext cx="5457825" cy="3762375"/>
          </a:xfrm>
        </p:spPr>
      </p:pic>
    </p:spTree>
  </p:cSld>
  <p:clrMapOvr>
    <a:masterClrMapping/>
  </p:clrMapOvr>
  <p:transition spd="slow" advTm="10047">
    <p:strips dir="rd"/>
    <p:sndAc>
      <p:stSnd>
        <p:snd r:embed="rId2" name="melodyloops-travel-dreams.wav"/>
      </p:stSnd>
    </p:sndAc>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4114800"/>
            <a:ext cx="8305800" cy="609600"/>
          </a:xfrm>
        </p:spPr>
        <p:txBody>
          <a:bodyPr>
            <a:normAutofit/>
          </a:bodyPr>
          <a:lstStyle/>
          <a:p>
            <a:r>
              <a:rPr lang="en-US" b="1" dirty="0" smtClean="0"/>
              <a:t>Introduction</a:t>
            </a:r>
            <a:endParaRPr lang="en-US" b="1" dirty="0"/>
          </a:p>
        </p:txBody>
      </p:sp>
      <p:sp>
        <p:nvSpPr>
          <p:cNvPr id="3" name="Subtitle 2"/>
          <p:cNvSpPr>
            <a:spLocks noGrp="1"/>
          </p:cNvSpPr>
          <p:nvPr>
            <p:ph type="subTitle" idx="1"/>
          </p:nvPr>
        </p:nvSpPr>
        <p:spPr>
          <a:xfrm>
            <a:off x="304800" y="4953000"/>
            <a:ext cx="8610600" cy="1371600"/>
          </a:xfrm>
        </p:spPr>
        <p:txBody>
          <a:bodyPr>
            <a:normAutofit fontScale="92500" lnSpcReduction="20000"/>
          </a:bodyPr>
          <a:lstStyle/>
          <a:p>
            <a:pPr algn="just"/>
            <a:r>
              <a:rPr lang="en-US" dirty="0" smtClean="0"/>
              <a:t>Una is one of the districts of </a:t>
            </a:r>
            <a:r>
              <a:rPr lang="en-US" dirty="0" smtClean="0">
                <a:hlinkClick r:id="rId3" tooltip="Himachal Pradesh"/>
              </a:rPr>
              <a:t>Himachal Pradesh</a:t>
            </a:r>
            <a:r>
              <a:rPr lang="en-US" dirty="0" smtClean="0"/>
              <a:t>, India, and shares its border with the </a:t>
            </a:r>
            <a:r>
              <a:rPr lang="en-US" dirty="0" err="1" smtClean="0">
                <a:hlinkClick r:id="rId4" tooltip="Hoshiarpur"/>
              </a:rPr>
              <a:t>Hoshiarpur</a:t>
            </a:r>
            <a:r>
              <a:rPr lang="en-US" dirty="0" smtClean="0"/>
              <a:t> District and </a:t>
            </a:r>
            <a:r>
              <a:rPr lang="en-US" dirty="0" err="1" smtClean="0"/>
              <a:t>ropar</a:t>
            </a:r>
            <a:r>
              <a:rPr lang="en-US" dirty="0" smtClean="0"/>
              <a:t> district of </a:t>
            </a:r>
            <a:r>
              <a:rPr lang="en-US" dirty="0" smtClean="0">
                <a:hlinkClick r:id="rId5" tooltip="Punjab, India"/>
              </a:rPr>
              <a:t>Punjab</a:t>
            </a:r>
            <a:r>
              <a:rPr lang="en-US" dirty="0" smtClean="0"/>
              <a:t>. The terrain is generally a plain with low hills. Una has been identified as a main industrial hub and has become a transit town for </a:t>
            </a:r>
            <a:r>
              <a:rPr lang="en-US" dirty="0" err="1" smtClean="0"/>
              <a:t>travellers</a:t>
            </a:r>
            <a:r>
              <a:rPr lang="en-US" dirty="0" smtClean="0"/>
              <a:t> going to the famous city of </a:t>
            </a:r>
            <a:r>
              <a:rPr lang="en-US" dirty="0" err="1" smtClean="0">
                <a:hlinkClick r:id="rId6" tooltip="Dharamshala, Himachal Pradesh"/>
              </a:rPr>
              <a:t>Dharamshala</a:t>
            </a:r>
            <a:r>
              <a:rPr lang="en-US" dirty="0" smtClean="0"/>
              <a:t> or locations within the </a:t>
            </a:r>
            <a:r>
              <a:rPr lang="en-US" dirty="0" smtClean="0">
                <a:hlinkClick r:id="rId7" tooltip="Himalayas"/>
              </a:rPr>
              <a:t>Himalayas</a:t>
            </a:r>
            <a:r>
              <a:rPr lang="en-US" dirty="0" smtClean="0"/>
              <a:t> such as </a:t>
            </a:r>
            <a:r>
              <a:rPr lang="en-US" dirty="0" err="1" smtClean="0">
                <a:hlinkClick r:id="rId8" tooltip="Kullu"/>
              </a:rPr>
              <a:t>Kullu</a:t>
            </a:r>
            <a:r>
              <a:rPr lang="en-US" dirty="0" smtClean="0"/>
              <a:t>, </a:t>
            </a:r>
            <a:r>
              <a:rPr lang="en-US" dirty="0" err="1" smtClean="0">
                <a:hlinkClick r:id="rId9" tooltip="Manali, Himachal Pradesh"/>
              </a:rPr>
              <a:t>Manali</a:t>
            </a:r>
            <a:r>
              <a:rPr lang="en-US" dirty="0" smtClean="0"/>
              <a:t>, </a:t>
            </a:r>
            <a:r>
              <a:rPr lang="en-US" dirty="0" err="1" smtClean="0">
                <a:hlinkClick r:id="rId10" tooltip="Jawalamukhi"/>
              </a:rPr>
              <a:t>Jawalamukhi</a:t>
            </a:r>
            <a:r>
              <a:rPr lang="en-US" dirty="0" smtClean="0"/>
              <a:t>, and </a:t>
            </a:r>
            <a:r>
              <a:rPr lang="en-US" dirty="0" smtClean="0">
                <a:hlinkClick r:id="rId11" tooltip="Chintpurni"/>
              </a:rPr>
              <a:t>Chintpurni</a:t>
            </a:r>
            <a:r>
              <a:rPr lang="en-US" dirty="0" smtClean="0"/>
              <a:t>.</a:t>
            </a:r>
            <a:endParaRPr lang="en-US" i="1" dirty="0">
              <a:latin typeface="Aharoni" pitchFamily="2" charset="-79"/>
              <a:cs typeface="Aharoni" pitchFamily="2" charset="-79"/>
            </a:endParaRPr>
          </a:p>
        </p:txBody>
      </p:sp>
      <p:pic>
        <p:nvPicPr>
          <p:cNvPr id="11" name="Picture 10" descr="Una3.jpg"/>
          <p:cNvPicPr>
            <a:picLocks noChangeAspect="1"/>
          </p:cNvPicPr>
          <p:nvPr/>
        </p:nvPicPr>
        <p:blipFill>
          <a:blip r:embed="rId12" cstate="print"/>
          <a:stretch>
            <a:fillRect/>
          </a:stretch>
        </p:blipFill>
        <p:spPr>
          <a:xfrm>
            <a:off x="152400" y="0"/>
            <a:ext cx="8991600" cy="3200400"/>
          </a:xfrm>
          <a:prstGeom prst="rect">
            <a:avLst/>
          </a:prstGeom>
        </p:spPr>
      </p:pic>
      <p:sp>
        <p:nvSpPr>
          <p:cNvPr id="12" name="TextBox 11"/>
          <p:cNvSpPr txBox="1"/>
          <p:nvPr/>
        </p:nvSpPr>
        <p:spPr>
          <a:xfrm>
            <a:off x="609600" y="2438401"/>
            <a:ext cx="1752600" cy="646331"/>
          </a:xfrm>
          <a:prstGeom prst="rect">
            <a:avLst/>
          </a:prstGeom>
          <a:noFill/>
        </p:spPr>
        <p:txBody>
          <a:bodyPr wrap="square" rtlCol="0">
            <a:spAutoFit/>
          </a:bodyPr>
          <a:lstStyle/>
          <a:p>
            <a:r>
              <a:rPr lang="en-US" sz="3600" dirty="0" smtClean="0">
                <a:solidFill>
                  <a:schemeClr val="bg1"/>
                </a:solidFill>
              </a:rPr>
              <a:t>Una</a:t>
            </a:r>
            <a:endParaRPr lang="en-US" sz="3600" dirty="0">
              <a:solidFill>
                <a:schemeClr val="bg1"/>
              </a:solidFill>
            </a:endParaRPr>
          </a:p>
        </p:txBody>
      </p:sp>
      <p:pic>
        <p:nvPicPr>
          <p:cNvPr id="13" name="Picture 12" descr="himcan_2.png"/>
          <p:cNvPicPr>
            <a:picLocks noChangeAspect="1"/>
          </p:cNvPicPr>
          <p:nvPr/>
        </p:nvPicPr>
        <p:blipFill>
          <a:blip r:embed="rId13" cstate="print"/>
          <a:stretch>
            <a:fillRect/>
          </a:stretch>
        </p:blipFill>
        <p:spPr>
          <a:xfrm>
            <a:off x="152400" y="-5878"/>
            <a:ext cx="1524000" cy="1107198"/>
          </a:xfrm>
          <a:prstGeom prst="rect">
            <a:avLst/>
          </a:prstGeom>
        </p:spPr>
      </p:pic>
      <p:pic>
        <p:nvPicPr>
          <p:cNvPr id="14" name="Picture 13" descr="himcan_logo.png"/>
          <p:cNvPicPr>
            <a:picLocks noChangeAspect="1"/>
          </p:cNvPicPr>
          <p:nvPr/>
        </p:nvPicPr>
        <p:blipFill>
          <a:blip r:embed="rId14" cstate="print"/>
          <a:stretch>
            <a:fillRect/>
          </a:stretch>
        </p:blipFill>
        <p:spPr>
          <a:xfrm>
            <a:off x="7162800" y="6019800"/>
            <a:ext cx="1066800" cy="762904"/>
          </a:xfrm>
          <a:prstGeom prst="rect">
            <a:avLst/>
          </a:prstGeom>
        </p:spPr>
      </p:pic>
    </p:spTree>
  </p:cSld>
  <p:clrMapOvr>
    <a:masterClrMapping/>
  </p:clrMapOvr>
  <p:transition spd="slow" advTm="12937">
    <p:strips dir="rd"/>
    <p:sndAc>
      <p:stSnd>
        <p:snd r:embed="rId2" name="melodyloops-travel-dreams.wav"/>
      </p:stSnd>
    </p:sndAc>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rgbClr val="FF0000"/>
                </a:solidFill>
              </a:rPr>
              <a:t>Pong Dam (Una)</a:t>
            </a:r>
            <a:r>
              <a:rPr lang="en-US" b="1" dirty="0" smtClean="0"/>
              <a:t/>
            </a:r>
            <a:br>
              <a:rPr lang="en-US" b="1" dirty="0" smtClean="0"/>
            </a:br>
            <a:endParaRPr lang="en-US" dirty="0"/>
          </a:p>
        </p:txBody>
      </p:sp>
      <p:pic>
        <p:nvPicPr>
          <p:cNvPr id="4" name="Content Placeholder 3" descr="pong-dam.jpg"/>
          <p:cNvPicPr>
            <a:picLocks noGrp="1" noChangeAspect="1"/>
          </p:cNvPicPr>
          <p:nvPr>
            <p:ph sz="quarter" idx="1"/>
          </p:nvPr>
        </p:nvPicPr>
        <p:blipFill>
          <a:blip r:embed="rId3" cstate="print"/>
          <a:stretch>
            <a:fillRect/>
          </a:stretch>
        </p:blipFill>
        <p:spPr>
          <a:xfrm>
            <a:off x="152400" y="1143000"/>
            <a:ext cx="8458200" cy="3505200"/>
          </a:xfrm>
        </p:spPr>
      </p:pic>
      <p:sp>
        <p:nvSpPr>
          <p:cNvPr id="5" name="TextBox 4"/>
          <p:cNvSpPr txBox="1"/>
          <p:nvPr/>
        </p:nvSpPr>
        <p:spPr>
          <a:xfrm>
            <a:off x="228600" y="4826676"/>
            <a:ext cx="8382000" cy="1361912"/>
          </a:xfrm>
          <a:prstGeom prst="rect">
            <a:avLst/>
          </a:prstGeom>
          <a:noFill/>
        </p:spPr>
        <p:txBody>
          <a:bodyPr wrap="square" rtlCol="0">
            <a:spAutoFit/>
          </a:bodyPr>
          <a:lstStyle/>
          <a:p>
            <a:r>
              <a:rPr lang="en-US" sz="1600" dirty="0" smtClean="0"/>
              <a:t>Constructed across the river Beas, the </a:t>
            </a:r>
            <a:r>
              <a:rPr lang="en-US" sz="1600" b="1" dirty="0" smtClean="0"/>
              <a:t>Pong Dam</a:t>
            </a:r>
            <a:r>
              <a:rPr lang="en-US" sz="1600" dirty="0" smtClean="0"/>
              <a:t> is one of the most famous attractions in Una. The area is located 450 meters above sea level and is also home to a Wildlife sanctuary which contains a huge number of bird species and animal species like leopard, deer, </a:t>
            </a:r>
            <a:r>
              <a:rPr lang="en-US" sz="1600" dirty="0" err="1" smtClean="0"/>
              <a:t>sambar</a:t>
            </a:r>
            <a:r>
              <a:rPr lang="en-US" sz="1600" dirty="0" smtClean="0"/>
              <a:t> and wild boars. The place is great for a picnic and photography due to the several birds that can be spotted </a:t>
            </a:r>
            <a:endParaRPr lang="en-US" sz="1600" dirty="0"/>
          </a:p>
        </p:txBody>
      </p:sp>
      <p:pic>
        <p:nvPicPr>
          <p:cNvPr id="6" name="Picture 5" descr="himcan_2.png"/>
          <p:cNvPicPr>
            <a:picLocks noChangeAspect="1"/>
          </p:cNvPicPr>
          <p:nvPr/>
        </p:nvPicPr>
        <p:blipFill>
          <a:blip r:embed="rId4" cstate="print"/>
          <a:stretch>
            <a:fillRect/>
          </a:stretch>
        </p:blipFill>
        <p:spPr>
          <a:xfrm>
            <a:off x="152400" y="-5878"/>
            <a:ext cx="1524000" cy="1107198"/>
          </a:xfrm>
          <a:prstGeom prst="rect">
            <a:avLst/>
          </a:prstGeom>
        </p:spPr>
      </p:pic>
      <p:pic>
        <p:nvPicPr>
          <p:cNvPr id="7" name="Picture 6" descr="himcan_logo.png"/>
          <p:cNvPicPr>
            <a:picLocks noChangeAspect="1"/>
          </p:cNvPicPr>
          <p:nvPr/>
        </p:nvPicPr>
        <p:blipFill>
          <a:blip r:embed="rId5" cstate="print"/>
          <a:stretch>
            <a:fillRect/>
          </a:stretch>
        </p:blipFill>
        <p:spPr>
          <a:xfrm>
            <a:off x="7162800" y="6019800"/>
            <a:ext cx="1066800" cy="762904"/>
          </a:xfrm>
          <a:prstGeom prst="rect">
            <a:avLst/>
          </a:prstGeom>
        </p:spPr>
      </p:pic>
    </p:spTree>
  </p:cSld>
  <p:clrMapOvr>
    <a:masterClrMapping/>
  </p:clrMapOvr>
  <p:transition spd="slow" advTm="12734">
    <p:strips dir="rd"/>
    <p:sndAc>
      <p:stSnd>
        <p:snd r:embed="rId2" name="melodyloops-travel-dreams.wav"/>
      </p:stSnd>
    </p:sndAc>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smtClean="0">
                <a:solidFill>
                  <a:schemeClr val="accent1">
                    <a:lumMod val="75000"/>
                  </a:schemeClr>
                </a:solidFill>
                <a:latin typeface="Cooper Black" pitchFamily="18" charset="0"/>
              </a:rPr>
              <a:t>Our </a:t>
            </a:r>
            <a:r>
              <a:rPr lang="en-US" sz="5400" dirty="0" err="1" smtClean="0">
                <a:solidFill>
                  <a:schemeClr val="accent1">
                    <a:lumMod val="75000"/>
                  </a:schemeClr>
                </a:solidFill>
                <a:latin typeface="Cooper Black" pitchFamily="18" charset="0"/>
              </a:rPr>
              <a:t>Sponser</a:t>
            </a:r>
            <a:endParaRPr lang="en-US" sz="5400" dirty="0">
              <a:solidFill>
                <a:schemeClr val="accent1">
                  <a:lumMod val="75000"/>
                </a:schemeClr>
              </a:solidFill>
              <a:latin typeface="Cooper Black" pitchFamily="18" charset="0"/>
            </a:endParaRPr>
          </a:p>
        </p:txBody>
      </p:sp>
      <p:pic>
        <p:nvPicPr>
          <p:cNvPr id="5" name="Picture 4" descr="himcan_2.png"/>
          <p:cNvPicPr>
            <a:picLocks noChangeAspect="1"/>
          </p:cNvPicPr>
          <p:nvPr/>
        </p:nvPicPr>
        <p:blipFill>
          <a:blip r:embed="rId3" cstate="print"/>
          <a:stretch>
            <a:fillRect/>
          </a:stretch>
        </p:blipFill>
        <p:spPr>
          <a:xfrm>
            <a:off x="381000" y="1295400"/>
            <a:ext cx="1371600" cy="996478"/>
          </a:xfrm>
          <a:prstGeom prst="rect">
            <a:avLst/>
          </a:prstGeom>
        </p:spPr>
      </p:pic>
      <p:pic>
        <p:nvPicPr>
          <p:cNvPr id="6" name="Picture 5" descr="himcan_logo.png"/>
          <p:cNvPicPr>
            <a:picLocks noChangeAspect="1"/>
          </p:cNvPicPr>
          <p:nvPr/>
        </p:nvPicPr>
        <p:blipFill>
          <a:blip r:embed="rId4" cstate="print"/>
          <a:stretch>
            <a:fillRect/>
          </a:stretch>
        </p:blipFill>
        <p:spPr>
          <a:xfrm>
            <a:off x="7010400" y="6018897"/>
            <a:ext cx="1066800" cy="762904"/>
          </a:xfrm>
          <a:prstGeom prst="rect">
            <a:avLst/>
          </a:prstGeom>
        </p:spPr>
      </p:pic>
      <p:pic>
        <p:nvPicPr>
          <p:cNvPr id="8" name="Content Placeholder 7" descr="1.jpg"/>
          <p:cNvPicPr>
            <a:picLocks noGrp="1" noChangeAspect="1"/>
          </p:cNvPicPr>
          <p:nvPr>
            <p:ph sz="quarter" idx="1"/>
          </p:nvPr>
        </p:nvPicPr>
        <p:blipFill>
          <a:blip r:embed="rId5" cstate="print"/>
          <a:stretch>
            <a:fillRect/>
          </a:stretch>
        </p:blipFill>
        <p:spPr>
          <a:xfrm>
            <a:off x="1000125" y="2057401"/>
            <a:ext cx="7229475" cy="3762375"/>
          </a:xfrm>
        </p:spPr>
      </p:pic>
    </p:spTree>
  </p:cSld>
  <p:clrMapOvr>
    <a:masterClrMapping/>
  </p:clrMapOvr>
  <p:transition spd="slow" advTm="10110">
    <p:strips dir="rd"/>
    <p:sndAc>
      <p:stSnd>
        <p:snd r:embed="rId2" name="melodyloops-travel-dreams.wav"/>
      </p:stSnd>
    </p:sndAc>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smtClean="0">
                <a:solidFill>
                  <a:schemeClr val="accent1">
                    <a:lumMod val="75000"/>
                  </a:schemeClr>
                </a:solidFill>
                <a:latin typeface="Cooper Black" pitchFamily="18" charset="0"/>
              </a:rPr>
              <a:t>Our </a:t>
            </a:r>
            <a:r>
              <a:rPr lang="en-US" sz="5400" dirty="0" err="1" smtClean="0">
                <a:solidFill>
                  <a:schemeClr val="accent1">
                    <a:lumMod val="75000"/>
                  </a:schemeClr>
                </a:solidFill>
                <a:latin typeface="Cooper Black" pitchFamily="18" charset="0"/>
              </a:rPr>
              <a:t>Sponser</a:t>
            </a:r>
            <a:endParaRPr lang="en-US" sz="5400" dirty="0">
              <a:solidFill>
                <a:schemeClr val="accent1">
                  <a:lumMod val="75000"/>
                </a:schemeClr>
              </a:solidFill>
              <a:latin typeface="Cooper Black" pitchFamily="18" charset="0"/>
            </a:endParaRPr>
          </a:p>
        </p:txBody>
      </p:sp>
      <p:pic>
        <p:nvPicPr>
          <p:cNvPr id="5" name="Picture 4" descr="himcan_2.png"/>
          <p:cNvPicPr>
            <a:picLocks noChangeAspect="1"/>
          </p:cNvPicPr>
          <p:nvPr/>
        </p:nvPicPr>
        <p:blipFill>
          <a:blip r:embed="rId3" cstate="print"/>
          <a:stretch>
            <a:fillRect/>
          </a:stretch>
        </p:blipFill>
        <p:spPr>
          <a:xfrm>
            <a:off x="152400" y="-5878"/>
            <a:ext cx="1524000" cy="1107198"/>
          </a:xfrm>
          <a:prstGeom prst="rect">
            <a:avLst/>
          </a:prstGeom>
        </p:spPr>
      </p:pic>
      <p:pic>
        <p:nvPicPr>
          <p:cNvPr id="6" name="Picture 5" descr="himcan_2.png"/>
          <p:cNvPicPr>
            <a:picLocks noChangeAspect="1"/>
          </p:cNvPicPr>
          <p:nvPr/>
        </p:nvPicPr>
        <p:blipFill>
          <a:blip r:embed="rId3" cstate="print"/>
          <a:stretch>
            <a:fillRect/>
          </a:stretch>
        </p:blipFill>
        <p:spPr>
          <a:xfrm>
            <a:off x="7162800" y="146522"/>
            <a:ext cx="1524000" cy="1107198"/>
          </a:xfrm>
          <a:prstGeom prst="rect">
            <a:avLst/>
          </a:prstGeom>
        </p:spPr>
      </p:pic>
      <p:pic>
        <p:nvPicPr>
          <p:cNvPr id="7" name="Picture 6" descr="himcan_logo.png"/>
          <p:cNvPicPr>
            <a:picLocks noChangeAspect="1"/>
          </p:cNvPicPr>
          <p:nvPr/>
        </p:nvPicPr>
        <p:blipFill>
          <a:blip r:embed="rId4" cstate="print"/>
          <a:stretch>
            <a:fillRect/>
          </a:stretch>
        </p:blipFill>
        <p:spPr>
          <a:xfrm>
            <a:off x="7162800" y="6019800"/>
            <a:ext cx="1066800" cy="762904"/>
          </a:xfrm>
          <a:prstGeom prst="rect">
            <a:avLst/>
          </a:prstGeom>
        </p:spPr>
      </p:pic>
      <p:pic>
        <p:nvPicPr>
          <p:cNvPr id="10" name="Content Placeholder 9" descr="11.jpg"/>
          <p:cNvPicPr>
            <a:picLocks noGrp="1" noChangeAspect="1"/>
          </p:cNvPicPr>
          <p:nvPr>
            <p:ph sz="quarter" idx="1"/>
          </p:nvPr>
        </p:nvPicPr>
        <p:blipFill>
          <a:blip r:embed="rId5"/>
          <a:stretch>
            <a:fillRect/>
          </a:stretch>
        </p:blipFill>
        <p:spPr>
          <a:xfrm>
            <a:off x="2102087" y="1371600"/>
            <a:ext cx="4908313" cy="4873625"/>
          </a:xfrm>
        </p:spPr>
      </p:pic>
    </p:spTree>
  </p:cSld>
  <p:clrMapOvr>
    <a:masterClrMapping/>
  </p:clrMapOvr>
  <p:transition spd="slow" advTm="10547">
    <p:strips dir="rd"/>
    <p:sndAc>
      <p:stSnd>
        <p:snd r:embed="rId2" name="melodyloops-travel-dreams.wav"/>
      </p:stSnd>
    </p:sndAc>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162"/>
          </a:xfrm>
        </p:spPr>
        <p:txBody>
          <a:bodyPr>
            <a:normAutofit fontScale="90000"/>
          </a:bodyPr>
          <a:lstStyle/>
          <a:p>
            <a:pPr algn="ctr"/>
            <a:r>
              <a:rPr lang="it-IT" sz="2200" b="1" dirty="0" smtClean="0">
                <a:solidFill>
                  <a:schemeClr val="accent1">
                    <a:lumMod val="75000"/>
                  </a:schemeClr>
                </a:solidFill>
              </a:rPr>
              <a:t>Chintpurni Temple </a:t>
            </a:r>
            <a:br>
              <a:rPr lang="it-IT" sz="2200" b="1" dirty="0" smtClean="0">
                <a:solidFill>
                  <a:schemeClr val="accent1">
                    <a:lumMod val="75000"/>
                  </a:schemeClr>
                </a:solidFill>
              </a:rPr>
            </a:br>
            <a:r>
              <a:rPr lang="it-IT" sz="2200" b="1" dirty="0" smtClean="0"/>
              <a:t>(Chhinnamastika Devi Temple)</a:t>
            </a:r>
            <a:r>
              <a:rPr lang="it-IT" b="1" dirty="0" smtClean="0"/>
              <a:t/>
            </a:r>
            <a:br>
              <a:rPr lang="it-IT" b="1" dirty="0" smtClean="0"/>
            </a:br>
            <a:endParaRPr lang="en-US" dirty="0"/>
          </a:p>
        </p:txBody>
      </p:sp>
      <p:pic>
        <p:nvPicPr>
          <p:cNvPr id="4" name="Content Placeholder 3" descr="chhinnamastika-devi-temple.jpg"/>
          <p:cNvPicPr>
            <a:picLocks noGrp="1" noChangeAspect="1"/>
          </p:cNvPicPr>
          <p:nvPr>
            <p:ph sz="quarter" idx="1"/>
          </p:nvPr>
        </p:nvPicPr>
        <p:blipFill>
          <a:blip r:embed="rId3" cstate="print"/>
          <a:stretch>
            <a:fillRect/>
          </a:stretch>
        </p:blipFill>
        <p:spPr>
          <a:xfrm>
            <a:off x="457200" y="1066800"/>
            <a:ext cx="7772400" cy="3200400"/>
          </a:xfrm>
        </p:spPr>
      </p:pic>
      <p:sp>
        <p:nvSpPr>
          <p:cNvPr id="5" name="TextBox 4"/>
          <p:cNvSpPr txBox="1"/>
          <p:nvPr/>
        </p:nvSpPr>
        <p:spPr>
          <a:xfrm>
            <a:off x="228600" y="4572000"/>
            <a:ext cx="8382000" cy="1477328"/>
          </a:xfrm>
          <a:prstGeom prst="rect">
            <a:avLst/>
          </a:prstGeom>
          <a:noFill/>
        </p:spPr>
        <p:txBody>
          <a:bodyPr wrap="square" rtlCol="0">
            <a:spAutoFit/>
          </a:bodyPr>
          <a:lstStyle/>
          <a:p>
            <a:r>
              <a:rPr lang="en-US" b="1" dirty="0" smtClean="0"/>
              <a:t>Chintpurni temple</a:t>
            </a:r>
            <a:r>
              <a:rPr lang="en-US" dirty="0" smtClean="0"/>
              <a:t> is considered as one of the most important of the 51 Shakti Peetha in India. The forehead of the Goddess Sati is believed to have fallen at this place. The temple is situated at an elevation of 950 meters above sea level and is dedicated to the Hindu deity Maa Chandi or Chinnamastika.</a:t>
            </a:r>
            <a:endParaRPr lang="en-US" dirty="0"/>
          </a:p>
        </p:txBody>
      </p:sp>
      <p:pic>
        <p:nvPicPr>
          <p:cNvPr id="6" name="Picture 5" descr="himcan_2.png"/>
          <p:cNvPicPr>
            <a:picLocks noChangeAspect="1"/>
          </p:cNvPicPr>
          <p:nvPr/>
        </p:nvPicPr>
        <p:blipFill>
          <a:blip r:embed="rId4" cstate="print"/>
          <a:stretch>
            <a:fillRect/>
          </a:stretch>
        </p:blipFill>
        <p:spPr>
          <a:xfrm>
            <a:off x="7467600" y="76200"/>
            <a:ext cx="1295400" cy="941118"/>
          </a:xfrm>
          <a:prstGeom prst="rect">
            <a:avLst/>
          </a:prstGeom>
        </p:spPr>
      </p:pic>
      <p:pic>
        <p:nvPicPr>
          <p:cNvPr id="7" name="Picture 6" descr="himcan_logo.png"/>
          <p:cNvPicPr>
            <a:picLocks noChangeAspect="1"/>
          </p:cNvPicPr>
          <p:nvPr/>
        </p:nvPicPr>
        <p:blipFill>
          <a:blip r:embed="rId5" cstate="print"/>
          <a:stretch>
            <a:fillRect/>
          </a:stretch>
        </p:blipFill>
        <p:spPr>
          <a:xfrm>
            <a:off x="7162800" y="6019800"/>
            <a:ext cx="1066800" cy="762904"/>
          </a:xfrm>
          <a:prstGeom prst="rect">
            <a:avLst/>
          </a:prstGeom>
        </p:spPr>
      </p:pic>
    </p:spTree>
  </p:cSld>
  <p:clrMapOvr>
    <a:masterClrMapping/>
  </p:clrMapOvr>
  <p:transition spd="slow" advTm="13766">
    <p:strips dir="rd"/>
    <p:sndAc>
      <p:stSnd>
        <p:snd r:embed="rId2" name="melodyloops-travel-dreams.wav"/>
      </p:stSnd>
    </p:sndAc>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normAutofit/>
          </a:bodyPr>
          <a:lstStyle/>
          <a:p>
            <a:pPr algn="ctr"/>
            <a:r>
              <a:rPr lang="en-US" dirty="0" err="1" smtClean="0">
                <a:hlinkClick r:id="rId3"/>
              </a:rPr>
              <a:t>Kasauli</a:t>
            </a:r>
            <a:r>
              <a:rPr lang="en-US" dirty="0" smtClean="0">
                <a:hlinkClick r:id="rId3"/>
              </a:rPr>
              <a:t> (</a:t>
            </a:r>
            <a:r>
              <a:rPr lang="en-US" dirty="0" err="1" smtClean="0">
                <a:hlinkClick r:id="rId3"/>
              </a:rPr>
              <a:t>Solan</a:t>
            </a:r>
            <a:r>
              <a:rPr lang="en-US" dirty="0" smtClean="0">
                <a:hlinkClick r:id="rId3"/>
              </a:rPr>
              <a:t>) </a:t>
            </a:r>
            <a:endParaRPr lang="en-US" dirty="0"/>
          </a:p>
        </p:txBody>
      </p:sp>
      <p:pic>
        <p:nvPicPr>
          <p:cNvPr id="12" name="Content Placeholder 11" descr="kasulkiii.jpg"/>
          <p:cNvPicPr>
            <a:picLocks noGrp="1" noChangeAspect="1"/>
          </p:cNvPicPr>
          <p:nvPr>
            <p:ph sz="quarter" idx="1"/>
          </p:nvPr>
        </p:nvPicPr>
        <p:blipFill>
          <a:blip r:embed="rId4" cstate="print"/>
          <a:stretch>
            <a:fillRect/>
          </a:stretch>
        </p:blipFill>
        <p:spPr>
          <a:xfrm>
            <a:off x="228600" y="1066800"/>
            <a:ext cx="8229600" cy="3352800"/>
          </a:xfrm>
        </p:spPr>
      </p:pic>
      <p:sp>
        <p:nvSpPr>
          <p:cNvPr id="14" name="TextBox 13"/>
          <p:cNvSpPr txBox="1"/>
          <p:nvPr/>
        </p:nvSpPr>
        <p:spPr>
          <a:xfrm>
            <a:off x="228600" y="5029201"/>
            <a:ext cx="8382000" cy="1200329"/>
          </a:xfrm>
          <a:prstGeom prst="rect">
            <a:avLst/>
          </a:prstGeom>
          <a:noFill/>
        </p:spPr>
        <p:txBody>
          <a:bodyPr wrap="square" rtlCol="0">
            <a:spAutoFit/>
          </a:bodyPr>
          <a:lstStyle/>
          <a:p>
            <a:r>
              <a:rPr lang="en-US" dirty="0" smtClean="0"/>
              <a:t>Less than an hour away from </a:t>
            </a:r>
            <a:r>
              <a:rPr lang="en-US" dirty="0" err="1" smtClean="0"/>
              <a:t>Solan</a:t>
            </a:r>
            <a:r>
              <a:rPr lang="en-US" dirty="0" smtClean="0"/>
              <a:t>, is the quiet and calm town of </a:t>
            </a:r>
            <a:r>
              <a:rPr lang="en-US" dirty="0" err="1" smtClean="0"/>
              <a:t>Kasauli</a:t>
            </a:r>
            <a:r>
              <a:rPr lang="en-US" dirty="0" smtClean="0"/>
              <a:t>. With Pine trees and hills all around, </a:t>
            </a:r>
            <a:r>
              <a:rPr lang="en-US" dirty="0" err="1" smtClean="0"/>
              <a:t>Kasauli</a:t>
            </a:r>
            <a:r>
              <a:rPr lang="en-US" dirty="0" smtClean="0"/>
              <a:t> is the perfect getaway from </a:t>
            </a:r>
            <a:r>
              <a:rPr lang="en-US" dirty="0" err="1" smtClean="0"/>
              <a:t>Solan</a:t>
            </a:r>
            <a:r>
              <a:rPr lang="en-US" dirty="0" smtClean="0"/>
              <a:t>, with just the right amount of hustle and bustle and down its Mall road.</a:t>
            </a:r>
            <a:endParaRPr lang="en-US" dirty="0"/>
          </a:p>
        </p:txBody>
      </p:sp>
      <p:pic>
        <p:nvPicPr>
          <p:cNvPr id="15" name="Picture 14" descr="himcan_2.png"/>
          <p:cNvPicPr>
            <a:picLocks noChangeAspect="1"/>
          </p:cNvPicPr>
          <p:nvPr/>
        </p:nvPicPr>
        <p:blipFill>
          <a:blip r:embed="rId5" cstate="print"/>
          <a:stretch>
            <a:fillRect/>
          </a:stretch>
        </p:blipFill>
        <p:spPr>
          <a:xfrm>
            <a:off x="152400" y="-5878"/>
            <a:ext cx="1524000" cy="1107198"/>
          </a:xfrm>
          <a:prstGeom prst="rect">
            <a:avLst/>
          </a:prstGeom>
        </p:spPr>
      </p:pic>
      <p:pic>
        <p:nvPicPr>
          <p:cNvPr id="16" name="Picture 15" descr="himcan_logo.png"/>
          <p:cNvPicPr>
            <a:picLocks noChangeAspect="1"/>
          </p:cNvPicPr>
          <p:nvPr/>
        </p:nvPicPr>
        <p:blipFill>
          <a:blip r:embed="rId6" cstate="print"/>
          <a:stretch>
            <a:fillRect/>
          </a:stretch>
        </p:blipFill>
        <p:spPr>
          <a:xfrm>
            <a:off x="7162800" y="6019800"/>
            <a:ext cx="1066800" cy="762904"/>
          </a:xfrm>
          <a:prstGeom prst="rect">
            <a:avLst/>
          </a:prstGeom>
        </p:spPr>
      </p:pic>
    </p:spTree>
  </p:cSld>
  <p:clrMapOvr>
    <a:masterClrMapping/>
  </p:clrMapOvr>
  <p:transition spd="slow" advTm="12234">
    <p:strips dir="rd"/>
    <p:sndAc>
      <p:stSnd>
        <p:snd r:embed="rId2" name="melodyloops-travel-dreams.wav"/>
      </p:stSnd>
    </p:sndAc>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smtClean="0">
                <a:solidFill>
                  <a:srgbClr val="00B050"/>
                </a:solidFill>
                <a:latin typeface="Cooper Black" pitchFamily="18" charset="0"/>
              </a:rPr>
              <a:t>Our </a:t>
            </a:r>
            <a:r>
              <a:rPr lang="en-US" sz="5400" dirty="0" err="1" smtClean="0">
                <a:solidFill>
                  <a:srgbClr val="00B050"/>
                </a:solidFill>
                <a:latin typeface="Cooper Black" pitchFamily="18" charset="0"/>
              </a:rPr>
              <a:t>Sponser</a:t>
            </a:r>
            <a:endParaRPr lang="en-US" sz="5400" dirty="0">
              <a:solidFill>
                <a:srgbClr val="00B050"/>
              </a:solidFill>
              <a:latin typeface="Cooper Black" pitchFamily="18" charset="0"/>
            </a:endParaRPr>
          </a:p>
        </p:txBody>
      </p:sp>
      <p:pic>
        <p:nvPicPr>
          <p:cNvPr id="7" name="Picture 6" descr="himcan_2.png"/>
          <p:cNvPicPr>
            <a:picLocks noChangeAspect="1"/>
          </p:cNvPicPr>
          <p:nvPr/>
        </p:nvPicPr>
        <p:blipFill>
          <a:blip r:embed="rId3" cstate="print"/>
          <a:stretch>
            <a:fillRect/>
          </a:stretch>
        </p:blipFill>
        <p:spPr>
          <a:xfrm>
            <a:off x="152400" y="-5878"/>
            <a:ext cx="1524000" cy="1107198"/>
          </a:xfrm>
          <a:prstGeom prst="rect">
            <a:avLst/>
          </a:prstGeom>
        </p:spPr>
      </p:pic>
      <p:pic>
        <p:nvPicPr>
          <p:cNvPr id="8" name="Picture 7" descr="himcan_logo.png"/>
          <p:cNvPicPr>
            <a:picLocks noChangeAspect="1"/>
          </p:cNvPicPr>
          <p:nvPr/>
        </p:nvPicPr>
        <p:blipFill>
          <a:blip r:embed="rId4" cstate="print"/>
          <a:stretch>
            <a:fillRect/>
          </a:stretch>
        </p:blipFill>
        <p:spPr>
          <a:xfrm>
            <a:off x="7162800" y="6019800"/>
            <a:ext cx="1066800" cy="762904"/>
          </a:xfrm>
          <a:prstGeom prst="rect">
            <a:avLst/>
          </a:prstGeom>
        </p:spPr>
      </p:pic>
      <p:pic>
        <p:nvPicPr>
          <p:cNvPr id="12" name="Content Placeholder 11" descr="banner1.jpg"/>
          <p:cNvPicPr>
            <a:picLocks noGrp="1" noChangeAspect="1"/>
          </p:cNvPicPr>
          <p:nvPr>
            <p:ph sz="quarter" idx="1"/>
          </p:nvPr>
        </p:nvPicPr>
        <p:blipFill>
          <a:blip r:embed="rId5" cstate="print"/>
          <a:stretch>
            <a:fillRect/>
          </a:stretch>
        </p:blipFill>
        <p:spPr>
          <a:xfrm>
            <a:off x="1418507" y="1447800"/>
            <a:ext cx="5668093" cy="4873625"/>
          </a:xfrm>
        </p:spPr>
      </p:pic>
    </p:spTree>
  </p:cSld>
  <p:clrMapOvr>
    <a:masterClrMapping/>
  </p:clrMapOvr>
  <p:transition spd="slow" advTm="11110">
    <p:strips dir="rd"/>
    <p:sndAc>
      <p:stSnd>
        <p:snd r:embed="rId2" name="melodyloops-travel-dreams.wav"/>
      </p:stSnd>
    </p:sndAc>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4114800"/>
            <a:ext cx="8305800" cy="609600"/>
          </a:xfrm>
        </p:spPr>
        <p:txBody>
          <a:bodyPr>
            <a:normAutofit/>
          </a:bodyPr>
          <a:lstStyle/>
          <a:p>
            <a:r>
              <a:rPr lang="en-US" b="1" dirty="0" smtClean="0"/>
              <a:t>Introduction</a:t>
            </a:r>
            <a:endParaRPr lang="en-US" b="1" dirty="0"/>
          </a:p>
        </p:txBody>
      </p:sp>
      <p:sp>
        <p:nvSpPr>
          <p:cNvPr id="3" name="Subtitle 2"/>
          <p:cNvSpPr>
            <a:spLocks noGrp="1"/>
          </p:cNvSpPr>
          <p:nvPr>
            <p:ph type="subTitle" idx="1"/>
          </p:nvPr>
        </p:nvSpPr>
        <p:spPr>
          <a:xfrm>
            <a:off x="304800" y="4953000"/>
            <a:ext cx="8610600" cy="1371600"/>
          </a:xfrm>
        </p:spPr>
        <p:txBody>
          <a:bodyPr>
            <a:normAutofit fontScale="92500" lnSpcReduction="20000"/>
          </a:bodyPr>
          <a:lstStyle/>
          <a:p>
            <a:pPr algn="just"/>
            <a:r>
              <a:rPr lang="en-US" dirty="0" smtClean="0"/>
              <a:t>The District is bounded by </a:t>
            </a:r>
            <a:r>
              <a:rPr lang="en-US" dirty="0" err="1" smtClean="0"/>
              <a:t>Shimla</a:t>
            </a:r>
            <a:r>
              <a:rPr lang="en-US" dirty="0" smtClean="0"/>
              <a:t> district in the North and by </a:t>
            </a:r>
            <a:r>
              <a:rPr lang="en-US" dirty="0" err="1" smtClean="0"/>
              <a:t>Ropar</a:t>
            </a:r>
            <a:r>
              <a:rPr lang="en-US" dirty="0" smtClean="0"/>
              <a:t> District of Punjab and </a:t>
            </a:r>
            <a:r>
              <a:rPr lang="en-US" dirty="0" err="1" smtClean="0"/>
              <a:t>Ambala</a:t>
            </a:r>
            <a:r>
              <a:rPr lang="en-US" dirty="0" smtClean="0"/>
              <a:t> district of </a:t>
            </a:r>
            <a:r>
              <a:rPr lang="en-US" dirty="0" err="1" smtClean="0"/>
              <a:t>Harayana</a:t>
            </a:r>
            <a:r>
              <a:rPr lang="en-US" dirty="0" smtClean="0"/>
              <a:t> in the south, by </a:t>
            </a:r>
            <a:r>
              <a:rPr lang="en-US" dirty="0" err="1" smtClean="0"/>
              <a:t>Sirmaur</a:t>
            </a:r>
            <a:r>
              <a:rPr lang="en-US" dirty="0" smtClean="0"/>
              <a:t> District in the east and by Bilaspur district in the west. </a:t>
            </a:r>
            <a:r>
              <a:rPr lang="en-US" dirty="0" err="1" smtClean="0"/>
              <a:t>Mandi</a:t>
            </a:r>
            <a:r>
              <a:rPr lang="en-US" dirty="0" smtClean="0"/>
              <a:t> District touches the boundary of </a:t>
            </a:r>
            <a:r>
              <a:rPr lang="en-US" dirty="0" err="1" smtClean="0"/>
              <a:t>Solan</a:t>
            </a:r>
            <a:r>
              <a:rPr lang="en-US" dirty="0" smtClean="0"/>
              <a:t> district in </a:t>
            </a:r>
            <a:r>
              <a:rPr lang="en-US" dirty="0" err="1" smtClean="0"/>
              <a:t>norht</a:t>
            </a:r>
            <a:r>
              <a:rPr lang="en-US" dirty="0" smtClean="0"/>
              <a:t>-east. The shape of the district is </a:t>
            </a:r>
            <a:r>
              <a:rPr lang="en-US" dirty="0" err="1" smtClean="0"/>
              <a:t>rectangualar</a:t>
            </a:r>
            <a:r>
              <a:rPr lang="en-US" dirty="0" smtClean="0"/>
              <a:t> with slight bulge on the northern side intruding towards </a:t>
            </a:r>
            <a:r>
              <a:rPr lang="en-US" dirty="0" err="1" smtClean="0"/>
              <a:t>Mandi</a:t>
            </a:r>
            <a:r>
              <a:rPr lang="en-US" dirty="0" smtClean="0"/>
              <a:t> district.</a:t>
            </a:r>
            <a:endParaRPr lang="en-US" i="1" dirty="0">
              <a:latin typeface="Aharoni" pitchFamily="2" charset="-79"/>
              <a:cs typeface="Aharoni" pitchFamily="2" charset="-79"/>
            </a:endParaRPr>
          </a:p>
        </p:txBody>
      </p:sp>
      <p:pic>
        <p:nvPicPr>
          <p:cNvPr id="9" name="Picture 8" descr="solan5.jpg"/>
          <p:cNvPicPr>
            <a:picLocks noChangeAspect="1"/>
          </p:cNvPicPr>
          <p:nvPr/>
        </p:nvPicPr>
        <p:blipFill>
          <a:blip r:embed="rId3" cstate="print"/>
          <a:stretch>
            <a:fillRect/>
          </a:stretch>
        </p:blipFill>
        <p:spPr>
          <a:xfrm>
            <a:off x="152400" y="76200"/>
            <a:ext cx="8839200" cy="2971800"/>
          </a:xfrm>
          <a:prstGeom prst="rect">
            <a:avLst/>
          </a:prstGeom>
        </p:spPr>
      </p:pic>
      <p:sp>
        <p:nvSpPr>
          <p:cNvPr id="10" name="TextBox 9"/>
          <p:cNvSpPr txBox="1"/>
          <p:nvPr/>
        </p:nvSpPr>
        <p:spPr>
          <a:xfrm>
            <a:off x="381000" y="152401"/>
            <a:ext cx="2895600" cy="646331"/>
          </a:xfrm>
          <a:prstGeom prst="rect">
            <a:avLst/>
          </a:prstGeom>
          <a:noFill/>
        </p:spPr>
        <p:txBody>
          <a:bodyPr wrap="square" rtlCol="0">
            <a:spAutoFit/>
          </a:bodyPr>
          <a:lstStyle/>
          <a:p>
            <a:r>
              <a:rPr lang="en-US" sz="3600" dirty="0" err="1" smtClean="0">
                <a:solidFill>
                  <a:schemeClr val="bg1"/>
                </a:solidFill>
                <a:latin typeface="Baskerville Old Face" pitchFamily="18" charset="0"/>
              </a:rPr>
              <a:t>Solan</a:t>
            </a:r>
            <a:endParaRPr lang="en-US" sz="3600" dirty="0">
              <a:solidFill>
                <a:schemeClr val="bg1"/>
              </a:solidFill>
              <a:latin typeface="Baskerville Old Face" pitchFamily="18" charset="0"/>
            </a:endParaRPr>
          </a:p>
        </p:txBody>
      </p:sp>
      <p:pic>
        <p:nvPicPr>
          <p:cNvPr id="13" name="Picture 12" descr="himcan_2.png"/>
          <p:cNvPicPr>
            <a:picLocks noChangeAspect="1"/>
          </p:cNvPicPr>
          <p:nvPr/>
        </p:nvPicPr>
        <p:blipFill>
          <a:blip r:embed="rId4" cstate="print"/>
          <a:stretch>
            <a:fillRect/>
          </a:stretch>
        </p:blipFill>
        <p:spPr>
          <a:xfrm>
            <a:off x="7391400" y="-5878"/>
            <a:ext cx="1524000" cy="1107198"/>
          </a:xfrm>
          <a:prstGeom prst="rect">
            <a:avLst/>
          </a:prstGeom>
        </p:spPr>
      </p:pic>
      <p:pic>
        <p:nvPicPr>
          <p:cNvPr id="14" name="Picture 13" descr="himcan_logo.png"/>
          <p:cNvPicPr>
            <a:picLocks noChangeAspect="1"/>
          </p:cNvPicPr>
          <p:nvPr/>
        </p:nvPicPr>
        <p:blipFill>
          <a:blip r:embed="rId5" cstate="print"/>
          <a:stretch>
            <a:fillRect/>
          </a:stretch>
        </p:blipFill>
        <p:spPr>
          <a:xfrm>
            <a:off x="7467600" y="6019800"/>
            <a:ext cx="1066800" cy="762904"/>
          </a:xfrm>
          <a:prstGeom prst="rect">
            <a:avLst/>
          </a:prstGeom>
        </p:spPr>
      </p:pic>
    </p:spTree>
  </p:cSld>
  <p:clrMapOvr>
    <a:masterClrMapping/>
  </p:clrMapOvr>
  <p:transition spd="slow" advTm="12953">
    <p:strips dir="rd"/>
    <p:sndAc>
      <p:stSnd>
        <p:snd r:embed="rId2" name="melodyloops-travel-dreams.wav"/>
      </p:stSnd>
    </p:sndAc>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C00000"/>
                </a:solidFill>
              </a:rPr>
              <a:t>Mohan Shakti National Park</a:t>
            </a:r>
            <a:r>
              <a:rPr lang="en-US" b="1" dirty="0" smtClean="0"/>
              <a:t/>
            </a:r>
            <a:br>
              <a:rPr lang="en-US" b="1" dirty="0" smtClean="0"/>
            </a:br>
            <a:endParaRPr lang="en-US" dirty="0"/>
          </a:p>
        </p:txBody>
      </p:sp>
      <p:pic>
        <p:nvPicPr>
          <p:cNvPr id="4" name="Content Placeholder 3" descr="mohan-shakti-national-park.jpg"/>
          <p:cNvPicPr>
            <a:picLocks noGrp="1" noChangeAspect="1"/>
          </p:cNvPicPr>
          <p:nvPr>
            <p:ph sz="quarter" idx="1"/>
          </p:nvPr>
        </p:nvPicPr>
        <p:blipFill>
          <a:blip r:embed="rId3" cstate="print"/>
          <a:stretch>
            <a:fillRect/>
          </a:stretch>
        </p:blipFill>
        <p:spPr>
          <a:xfrm>
            <a:off x="228600" y="1295400"/>
            <a:ext cx="8382000" cy="3505200"/>
          </a:xfrm>
        </p:spPr>
      </p:pic>
      <p:sp>
        <p:nvSpPr>
          <p:cNvPr id="5" name="TextBox 4"/>
          <p:cNvSpPr txBox="1"/>
          <p:nvPr/>
        </p:nvSpPr>
        <p:spPr>
          <a:xfrm>
            <a:off x="304800" y="5105400"/>
            <a:ext cx="7696200" cy="1523494"/>
          </a:xfrm>
          <a:prstGeom prst="rect">
            <a:avLst/>
          </a:prstGeom>
          <a:noFill/>
        </p:spPr>
        <p:txBody>
          <a:bodyPr wrap="square" rtlCol="0">
            <a:spAutoFit/>
          </a:bodyPr>
          <a:lstStyle/>
          <a:p>
            <a:r>
              <a:rPr lang="en-US" dirty="0" smtClean="0"/>
              <a:t>Located on the foothills of the Himalayas, </a:t>
            </a:r>
            <a:r>
              <a:rPr lang="en-US" b="1" dirty="0" smtClean="0"/>
              <a:t>Mohan Shakti National Park</a:t>
            </a:r>
            <a:r>
              <a:rPr lang="en-US" dirty="0" smtClean="0"/>
              <a:t> is one of the most picturesque picnic spots you’ll </a:t>
            </a:r>
            <a:r>
              <a:rPr lang="en-US" dirty="0" smtClean="0">
                <a:hlinkClick r:id="rId4"/>
              </a:rPr>
              <a:t>visit in Himachal Pradesh</a:t>
            </a:r>
            <a:r>
              <a:rPr lang="en-US" dirty="0" smtClean="0"/>
              <a:t>. The Park is situated amidst thick oak trees and terraced gardens. Being situated on the foot hills, the park offers some amazing and breathtaking views of the surrounding mountains.</a:t>
            </a:r>
            <a:endParaRPr lang="en-US" dirty="0"/>
          </a:p>
        </p:txBody>
      </p:sp>
      <p:pic>
        <p:nvPicPr>
          <p:cNvPr id="6" name="Picture 5" descr="himcan_2.png"/>
          <p:cNvPicPr>
            <a:picLocks noChangeAspect="1"/>
          </p:cNvPicPr>
          <p:nvPr/>
        </p:nvPicPr>
        <p:blipFill>
          <a:blip r:embed="rId5" cstate="print"/>
          <a:stretch>
            <a:fillRect/>
          </a:stretch>
        </p:blipFill>
        <p:spPr>
          <a:xfrm>
            <a:off x="7315200" y="-5878"/>
            <a:ext cx="1524000" cy="1107198"/>
          </a:xfrm>
          <a:prstGeom prst="rect">
            <a:avLst/>
          </a:prstGeom>
        </p:spPr>
      </p:pic>
      <p:pic>
        <p:nvPicPr>
          <p:cNvPr id="7" name="Picture 6" descr="himcan_logo.png"/>
          <p:cNvPicPr>
            <a:picLocks noChangeAspect="1"/>
          </p:cNvPicPr>
          <p:nvPr/>
        </p:nvPicPr>
        <p:blipFill>
          <a:blip r:embed="rId6" cstate="print"/>
          <a:stretch>
            <a:fillRect/>
          </a:stretch>
        </p:blipFill>
        <p:spPr>
          <a:xfrm>
            <a:off x="7162800" y="6019800"/>
            <a:ext cx="1066800" cy="762904"/>
          </a:xfrm>
          <a:prstGeom prst="rect">
            <a:avLst/>
          </a:prstGeom>
        </p:spPr>
      </p:pic>
    </p:spTree>
  </p:cSld>
  <p:clrMapOvr>
    <a:masterClrMapping/>
  </p:clrMapOvr>
  <p:transition spd="slow" advTm="17828">
    <p:strips dir="rd"/>
    <p:sndAc>
      <p:stSnd>
        <p:snd r:embed="rId2" name="melodyloops-travel-dreams.wav"/>
      </p:stSnd>
    </p:sndAc>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smtClean="0">
                <a:solidFill>
                  <a:srgbClr val="00B050"/>
                </a:solidFill>
                <a:latin typeface="Cooper Black" pitchFamily="18" charset="0"/>
              </a:rPr>
              <a:t>Our </a:t>
            </a:r>
            <a:r>
              <a:rPr lang="en-US" sz="5400" dirty="0" err="1" smtClean="0">
                <a:solidFill>
                  <a:srgbClr val="00B050"/>
                </a:solidFill>
                <a:latin typeface="Cooper Black" pitchFamily="18" charset="0"/>
              </a:rPr>
              <a:t>Sponser</a:t>
            </a:r>
            <a:endParaRPr lang="en-US" sz="5400" dirty="0">
              <a:solidFill>
                <a:srgbClr val="00B050"/>
              </a:solidFill>
              <a:latin typeface="Cooper Black" pitchFamily="18" charset="0"/>
            </a:endParaRPr>
          </a:p>
        </p:txBody>
      </p:sp>
      <p:pic>
        <p:nvPicPr>
          <p:cNvPr id="7" name="Picture 6" descr="himcan_2.png"/>
          <p:cNvPicPr>
            <a:picLocks noChangeAspect="1"/>
          </p:cNvPicPr>
          <p:nvPr/>
        </p:nvPicPr>
        <p:blipFill>
          <a:blip r:embed="rId3" cstate="print"/>
          <a:stretch>
            <a:fillRect/>
          </a:stretch>
        </p:blipFill>
        <p:spPr>
          <a:xfrm>
            <a:off x="152400" y="-5878"/>
            <a:ext cx="1524000" cy="1107198"/>
          </a:xfrm>
          <a:prstGeom prst="rect">
            <a:avLst/>
          </a:prstGeom>
        </p:spPr>
      </p:pic>
      <p:pic>
        <p:nvPicPr>
          <p:cNvPr id="8" name="Picture 7" descr="himcan_logo.png"/>
          <p:cNvPicPr>
            <a:picLocks noChangeAspect="1"/>
          </p:cNvPicPr>
          <p:nvPr/>
        </p:nvPicPr>
        <p:blipFill>
          <a:blip r:embed="rId4" cstate="print"/>
          <a:stretch>
            <a:fillRect/>
          </a:stretch>
        </p:blipFill>
        <p:spPr>
          <a:xfrm>
            <a:off x="7162800" y="6019800"/>
            <a:ext cx="1066800" cy="762904"/>
          </a:xfrm>
          <a:prstGeom prst="rect">
            <a:avLst/>
          </a:prstGeom>
        </p:spPr>
      </p:pic>
      <p:pic>
        <p:nvPicPr>
          <p:cNvPr id="10" name="Content Placeholder 9" descr="10.jpg"/>
          <p:cNvPicPr>
            <a:picLocks noGrp="1" noChangeAspect="1"/>
          </p:cNvPicPr>
          <p:nvPr>
            <p:ph sz="quarter" idx="1"/>
          </p:nvPr>
        </p:nvPicPr>
        <p:blipFill>
          <a:blip r:embed="rId5"/>
          <a:stretch>
            <a:fillRect/>
          </a:stretch>
        </p:blipFill>
        <p:spPr>
          <a:xfrm>
            <a:off x="1981200" y="1524000"/>
            <a:ext cx="4623916" cy="4873625"/>
          </a:xfrm>
        </p:spPr>
      </p:pic>
    </p:spTree>
  </p:cSld>
  <p:clrMapOvr>
    <a:masterClrMapping/>
  </p:clrMapOvr>
  <p:transition spd="slow" advTm="10656">
    <p:strips dir="rd"/>
    <p:sndAc>
      <p:stSnd>
        <p:snd r:embed="rId2" name="melodyloops-travel-dreams.wav"/>
      </p:stSnd>
    </p:sndAc>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4114800"/>
            <a:ext cx="8305800" cy="609600"/>
          </a:xfrm>
        </p:spPr>
        <p:txBody>
          <a:bodyPr>
            <a:normAutofit/>
          </a:bodyPr>
          <a:lstStyle/>
          <a:p>
            <a:r>
              <a:rPr lang="en-US" b="1" dirty="0" smtClean="0"/>
              <a:t>Introduction</a:t>
            </a:r>
            <a:endParaRPr lang="en-US" b="1" dirty="0"/>
          </a:p>
        </p:txBody>
      </p:sp>
      <p:sp>
        <p:nvSpPr>
          <p:cNvPr id="3" name="Subtitle 2"/>
          <p:cNvSpPr>
            <a:spLocks noGrp="1"/>
          </p:cNvSpPr>
          <p:nvPr>
            <p:ph type="subTitle" idx="1"/>
          </p:nvPr>
        </p:nvSpPr>
        <p:spPr>
          <a:xfrm>
            <a:off x="304800" y="4953000"/>
            <a:ext cx="8610600" cy="1371600"/>
          </a:xfrm>
        </p:spPr>
        <p:txBody>
          <a:bodyPr>
            <a:normAutofit fontScale="92500" lnSpcReduction="20000"/>
          </a:bodyPr>
          <a:lstStyle/>
          <a:p>
            <a:pPr algn="just"/>
            <a:r>
              <a:rPr lang="en-US" dirty="0" smtClean="0"/>
              <a:t>The tract of </a:t>
            </a:r>
            <a:r>
              <a:rPr lang="en-US" dirty="0" err="1" smtClean="0"/>
              <a:t>Kinnaur</a:t>
            </a:r>
            <a:r>
              <a:rPr lang="en-US" dirty="0" smtClean="0"/>
              <a:t> district due to great variation in its elevation, climate and topography represents varied fauna and </a:t>
            </a:r>
            <a:r>
              <a:rPr lang="en-US" dirty="0" err="1" smtClean="0"/>
              <a:t>flaura</a:t>
            </a:r>
            <a:r>
              <a:rPr lang="en-US" dirty="0" smtClean="0"/>
              <a:t>. For the reasons for their ecological, faunal, floral and </a:t>
            </a:r>
            <a:r>
              <a:rPr lang="en-US" dirty="0" err="1" smtClean="0"/>
              <a:t>geomophilogical</a:t>
            </a:r>
            <a:r>
              <a:rPr lang="en-US" dirty="0" smtClean="0"/>
              <a:t> importance three wild life sanctuaries are set up in the district. The min objective of these are to save the rare species. Varied varieties of wildlife can be seen in these sanctuaries</a:t>
            </a:r>
            <a:endParaRPr lang="en-US" i="1" dirty="0">
              <a:latin typeface="Aharoni" pitchFamily="2" charset="-79"/>
              <a:cs typeface="Aharoni" pitchFamily="2" charset="-79"/>
            </a:endParaRPr>
          </a:p>
        </p:txBody>
      </p:sp>
      <p:pic>
        <p:nvPicPr>
          <p:cNvPr id="6" name="Picture 5" descr="kinnaur.jpg"/>
          <p:cNvPicPr>
            <a:picLocks noChangeAspect="1"/>
          </p:cNvPicPr>
          <p:nvPr/>
        </p:nvPicPr>
        <p:blipFill>
          <a:blip r:embed="rId3" cstate="print"/>
          <a:stretch>
            <a:fillRect/>
          </a:stretch>
        </p:blipFill>
        <p:spPr>
          <a:xfrm>
            <a:off x="1828800" y="0"/>
            <a:ext cx="7162800" cy="3505200"/>
          </a:xfrm>
          <a:prstGeom prst="rect">
            <a:avLst/>
          </a:prstGeom>
        </p:spPr>
      </p:pic>
      <p:sp>
        <p:nvSpPr>
          <p:cNvPr id="7" name="TextBox 6"/>
          <p:cNvSpPr txBox="1"/>
          <p:nvPr/>
        </p:nvSpPr>
        <p:spPr>
          <a:xfrm>
            <a:off x="1905000" y="0"/>
            <a:ext cx="2895600" cy="523220"/>
          </a:xfrm>
          <a:prstGeom prst="rect">
            <a:avLst/>
          </a:prstGeom>
          <a:noFill/>
        </p:spPr>
        <p:txBody>
          <a:bodyPr wrap="square" rtlCol="0">
            <a:spAutoFit/>
          </a:bodyPr>
          <a:lstStyle/>
          <a:p>
            <a:r>
              <a:rPr lang="en-US" sz="2800" dirty="0" err="1" smtClean="0">
                <a:latin typeface="Arial Black" pitchFamily="34" charset="0"/>
              </a:rPr>
              <a:t>Kinnaur</a:t>
            </a:r>
            <a:endParaRPr lang="en-US" sz="2800" dirty="0">
              <a:latin typeface="Arial Black" pitchFamily="34" charset="0"/>
            </a:endParaRPr>
          </a:p>
        </p:txBody>
      </p:sp>
      <p:pic>
        <p:nvPicPr>
          <p:cNvPr id="8" name="Picture 7" descr="himcan_2.png"/>
          <p:cNvPicPr>
            <a:picLocks noChangeAspect="1"/>
          </p:cNvPicPr>
          <p:nvPr/>
        </p:nvPicPr>
        <p:blipFill>
          <a:blip r:embed="rId4" cstate="print"/>
          <a:stretch>
            <a:fillRect/>
          </a:stretch>
        </p:blipFill>
        <p:spPr>
          <a:xfrm>
            <a:off x="152400" y="-5878"/>
            <a:ext cx="1524000" cy="1107198"/>
          </a:xfrm>
          <a:prstGeom prst="rect">
            <a:avLst/>
          </a:prstGeom>
        </p:spPr>
      </p:pic>
      <p:pic>
        <p:nvPicPr>
          <p:cNvPr id="9" name="Picture 8" descr="himcan_logo.png"/>
          <p:cNvPicPr>
            <a:picLocks noChangeAspect="1"/>
          </p:cNvPicPr>
          <p:nvPr/>
        </p:nvPicPr>
        <p:blipFill>
          <a:blip r:embed="rId5" cstate="print"/>
          <a:stretch>
            <a:fillRect/>
          </a:stretch>
        </p:blipFill>
        <p:spPr>
          <a:xfrm>
            <a:off x="7162800" y="6019800"/>
            <a:ext cx="1066800" cy="762904"/>
          </a:xfrm>
          <a:prstGeom prst="rect">
            <a:avLst/>
          </a:prstGeom>
        </p:spPr>
      </p:pic>
    </p:spTree>
  </p:cSld>
  <p:clrMapOvr>
    <a:masterClrMapping/>
  </p:clrMapOvr>
  <p:transition spd="slow" advTm="12578">
    <p:strips dir="rd"/>
    <p:sndAc>
      <p:stSnd>
        <p:snd r:embed="rId2" name="melodyloops-travel-dreams.wav"/>
      </p:stSnd>
    </p:sndAc>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563562"/>
          </a:xfrm>
        </p:spPr>
        <p:txBody>
          <a:bodyPr>
            <a:normAutofit/>
          </a:bodyPr>
          <a:lstStyle/>
          <a:p>
            <a:pPr algn="ctr"/>
            <a:r>
              <a:rPr lang="en-US" b="1" dirty="0" err="1" smtClean="0">
                <a:solidFill>
                  <a:schemeClr val="accent1">
                    <a:lumMod val="75000"/>
                  </a:schemeClr>
                </a:solidFill>
              </a:rPr>
              <a:t>Kalpa</a:t>
            </a:r>
            <a:r>
              <a:rPr lang="en-US" b="1" dirty="0" smtClean="0">
                <a:solidFill>
                  <a:schemeClr val="accent1">
                    <a:lumMod val="75000"/>
                  </a:schemeClr>
                </a:solidFill>
              </a:rPr>
              <a:t>(</a:t>
            </a:r>
            <a:r>
              <a:rPr lang="en-US" b="1" dirty="0" err="1" smtClean="0">
                <a:solidFill>
                  <a:schemeClr val="accent1">
                    <a:lumMod val="75000"/>
                  </a:schemeClr>
                </a:solidFill>
              </a:rPr>
              <a:t>Kinnaur</a:t>
            </a:r>
            <a:r>
              <a:rPr lang="en-US" b="1" dirty="0" smtClean="0">
                <a:solidFill>
                  <a:schemeClr val="accent1">
                    <a:lumMod val="75000"/>
                  </a:schemeClr>
                </a:solidFill>
              </a:rPr>
              <a:t>)</a:t>
            </a:r>
            <a:endParaRPr lang="en-US" dirty="0">
              <a:solidFill>
                <a:schemeClr val="accent1">
                  <a:lumMod val="75000"/>
                </a:schemeClr>
              </a:solidFill>
            </a:endParaRPr>
          </a:p>
        </p:txBody>
      </p:sp>
      <p:pic>
        <p:nvPicPr>
          <p:cNvPr id="4" name="Content Placeholder 3" descr="POIKalpa.jpg"/>
          <p:cNvPicPr>
            <a:picLocks noGrp="1" noChangeAspect="1"/>
          </p:cNvPicPr>
          <p:nvPr>
            <p:ph sz="quarter" idx="1"/>
          </p:nvPr>
        </p:nvPicPr>
        <p:blipFill>
          <a:blip r:embed="rId3" cstate="print"/>
          <a:stretch>
            <a:fillRect/>
          </a:stretch>
        </p:blipFill>
        <p:spPr>
          <a:xfrm>
            <a:off x="457200" y="1066800"/>
            <a:ext cx="7924800" cy="3276600"/>
          </a:xfrm>
        </p:spPr>
      </p:pic>
      <p:sp>
        <p:nvSpPr>
          <p:cNvPr id="5" name="TextBox 4"/>
          <p:cNvSpPr txBox="1"/>
          <p:nvPr/>
        </p:nvSpPr>
        <p:spPr>
          <a:xfrm>
            <a:off x="457200" y="4876801"/>
            <a:ext cx="7848600" cy="1323439"/>
          </a:xfrm>
          <a:prstGeom prst="rect">
            <a:avLst/>
          </a:prstGeom>
          <a:noFill/>
        </p:spPr>
        <p:txBody>
          <a:bodyPr wrap="square" rtlCol="0">
            <a:spAutoFit/>
          </a:bodyPr>
          <a:lstStyle/>
          <a:p>
            <a:r>
              <a:rPr lang="en-US" sz="1600" dirty="0" err="1" smtClean="0"/>
              <a:t>Kalpa</a:t>
            </a:r>
            <a:r>
              <a:rPr lang="en-US" sz="1600" dirty="0" smtClean="0"/>
              <a:t> is situated at an altitude of 2759 m from the sea level, on the old Hindustan Tibet Road at a distance of 260 km from </a:t>
            </a:r>
            <a:r>
              <a:rPr lang="en-US" sz="1600" dirty="0" err="1" smtClean="0"/>
              <a:t>Shimla</a:t>
            </a:r>
            <a:r>
              <a:rPr lang="en-US" sz="1600" dirty="0" smtClean="0"/>
              <a:t>. Earlier it was the District Headquarter of </a:t>
            </a:r>
            <a:r>
              <a:rPr lang="en-US" sz="1600" dirty="0" err="1" smtClean="0"/>
              <a:t>Kinnaur</a:t>
            </a:r>
            <a:r>
              <a:rPr lang="en-US" sz="1600" dirty="0" smtClean="0"/>
              <a:t>. It is 14 </a:t>
            </a:r>
            <a:r>
              <a:rPr lang="en-US" sz="1600" dirty="0" err="1" smtClean="0"/>
              <a:t>kms</a:t>
            </a:r>
            <a:r>
              <a:rPr lang="en-US" sz="1600" dirty="0" smtClean="0"/>
              <a:t>. and half an hour's drive from District Headquarter </a:t>
            </a:r>
            <a:r>
              <a:rPr lang="en-US" sz="1600" dirty="0" err="1" smtClean="0"/>
              <a:t>Reckong</a:t>
            </a:r>
            <a:r>
              <a:rPr lang="en-US" sz="1600" dirty="0" smtClean="0"/>
              <a:t> </a:t>
            </a:r>
            <a:r>
              <a:rPr lang="en-US" sz="1600" dirty="0" err="1" smtClean="0"/>
              <a:t>Peo</a:t>
            </a:r>
            <a:r>
              <a:rPr lang="en-US" sz="1600" dirty="0" smtClean="0"/>
              <a:t>. It has all the characteristics of a heritage village.</a:t>
            </a:r>
            <a:endParaRPr lang="en-US" sz="1600" dirty="0"/>
          </a:p>
        </p:txBody>
      </p:sp>
      <p:pic>
        <p:nvPicPr>
          <p:cNvPr id="6" name="Picture 5" descr="himcan_2.png"/>
          <p:cNvPicPr>
            <a:picLocks noChangeAspect="1"/>
          </p:cNvPicPr>
          <p:nvPr/>
        </p:nvPicPr>
        <p:blipFill>
          <a:blip r:embed="rId4" cstate="print"/>
          <a:stretch>
            <a:fillRect/>
          </a:stretch>
        </p:blipFill>
        <p:spPr>
          <a:xfrm>
            <a:off x="152400" y="-5878"/>
            <a:ext cx="1524000" cy="1107198"/>
          </a:xfrm>
          <a:prstGeom prst="rect">
            <a:avLst/>
          </a:prstGeom>
        </p:spPr>
      </p:pic>
      <p:pic>
        <p:nvPicPr>
          <p:cNvPr id="7" name="Picture 6" descr="himcan_logo.png"/>
          <p:cNvPicPr>
            <a:picLocks noChangeAspect="1"/>
          </p:cNvPicPr>
          <p:nvPr/>
        </p:nvPicPr>
        <p:blipFill>
          <a:blip r:embed="rId5" cstate="print"/>
          <a:stretch>
            <a:fillRect/>
          </a:stretch>
        </p:blipFill>
        <p:spPr>
          <a:xfrm>
            <a:off x="7162800" y="6019800"/>
            <a:ext cx="1066800" cy="762904"/>
          </a:xfrm>
          <a:prstGeom prst="rect">
            <a:avLst/>
          </a:prstGeom>
        </p:spPr>
      </p:pic>
    </p:spTree>
  </p:cSld>
  <p:clrMapOvr>
    <a:masterClrMapping/>
  </p:clrMapOvr>
  <p:transition spd="slow" advTm="13641">
    <p:strips dir="rd"/>
    <p:sndAc>
      <p:stSnd>
        <p:snd r:embed="rId2" name="melodyloops-travel-dreams.wav"/>
      </p:stSnd>
    </p:sndAc>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smtClean="0">
                <a:solidFill>
                  <a:schemeClr val="accent1">
                    <a:lumMod val="75000"/>
                  </a:schemeClr>
                </a:solidFill>
                <a:latin typeface="Cooper Black" pitchFamily="18" charset="0"/>
              </a:rPr>
              <a:t>Our </a:t>
            </a:r>
            <a:r>
              <a:rPr lang="en-US" sz="5400" dirty="0" err="1" smtClean="0">
                <a:solidFill>
                  <a:schemeClr val="accent1">
                    <a:lumMod val="75000"/>
                  </a:schemeClr>
                </a:solidFill>
                <a:latin typeface="Cooper Black" pitchFamily="18" charset="0"/>
              </a:rPr>
              <a:t>Sponsers</a:t>
            </a:r>
            <a:endParaRPr lang="en-US" sz="5400" dirty="0">
              <a:solidFill>
                <a:schemeClr val="accent1">
                  <a:lumMod val="75000"/>
                </a:schemeClr>
              </a:solidFill>
              <a:latin typeface="Cooper Black" pitchFamily="18" charset="0"/>
            </a:endParaRPr>
          </a:p>
        </p:txBody>
      </p:sp>
      <p:pic>
        <p:nvPicPr>
          <p:cNvPr id="5" name="Picture 4" descr="himcan_2.png"/>
          <p:cNvPicPr>
            <a:picLocks noChangeAspect="1"/>
          </p:cNvPicPr>
          <p:nvPr/>
        </p:nvPicPr>
        <p:blipFill>
          <a:blip r:embed="rId3" cstate="print"/>
          <a:stretch>
            <a:fillRect/>
          </a:stretch>
        </p:blipFill>
        <p:spPr>
          <a:xfrm>
            <a:off x="152400" y="-5878"/>
            <a:ext cx="1524000" cy="1107198"/>
          </a:xfrm>
          <a:prstGeom prst="rect">
            <a:avLst/>
          </a:prstGeom>
        </p:spPr>
      </p:pic>
      <p:pic>
        <p:nvPicPr>
          <p:cNvPr id="6" name="Picture 5" descr="himcan_2.png"/>
          <p:cNvPicPr>
            <a:picLocks noChangeAspect="1"/>
          </p:cNvPicPr>
          <p:nvPr/>
        </p:nvPicPr>
        <p:blipFill>
          <a:blip r:embed="rId3" cstate="print"/>
          <a:stretch>
            <a:fillRect/>
          </a:stretch>
        </p:blipFill>
        <p:spPr>
          <a:xfrm>
            <a:off x="7162800" y="146522"/>
            <a:ext cx="1524000" cy="1107198"/>
          </a:xfrm>
          <a:prstGeom prst="rect">
            <a:avLst/>
          </a:prstGeom>
        </p:spPr>
      </p:pic>
      <p:pic>
        <p:nvPicPr>
          <p:cNvPr id="7" name="Picture 6" descr="himcan_logo.png"/>
          <p:cNvPicPr>
            <a:picLocks noChangeAspect="1"/>
          </p:cNvPicPr>
          <p:nvPr/>
        </p:nvPicPr>
        <p:blipFill>
          <a:blip r:embed="rId4" cstate="print"/>
          <a:stretch>
            <a:fillRect/>
          </a:stretch>
        </p:blipFill>
        <p:spPr>
          <a:xfrm>
            <a:off x="7162800" y="6019800"/>
            <a:ext cx="1066800" cy="762904"/>
          </a:xfrm>
          <a:prstGeom prst="rect">
            <a:avLst/>
          </a:prstGeom>
        </p:spPr>
      </p:pic>
      <p:pic>
        <p:nvPicPr>
          <p:cNvPr id="12" name="Content Placeholder 11" descr="12.jpg"/>
          <p:cNvPicPr>
            <a:picLocks noGrp="1" noChangeAspect="1"/>
          </p:cNvPicPr>
          <p:nvPr>
            <p:ph sz="quarter" idx="1"/>
          </p:nvPr>
        </p:nvPicPr>
        <p:blipFill>
          <a:blip r:embed="rId5"/>
          <a:stretch>
            <a:fillRect/>
          </a:stretch>
        </p:blipFill>
        <p:spPr>
          <a:xfrm>
            <a:off x="1736843" y="1371600"/>
            <a:ext cx="4908313" cy="4873625"/>
          </a:xfrm>
        </p:spPr>
      </p:pic>
    </p:spTree>
  </p:cSld>
  <p:clrMapOvr>
    <a:masterClrMapping/>
  </p:clrMapOvr>
  <p:transition spd="slow" advTm="10250">
    <p:strips dir="rd"/>
    <p:sndAc>
      <p:stSnd>
        <p:snd r:embed="rId2" name="melodyloops-travel-dreams.wav"/>
      </p:stSnd>
    </p:sndAc>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92162"/>
          </a:xfrm>
        </p:spPr>
        <p:txBody>
          <a:bodyPr>
            <a:normAutofit/>
          </a:bodyPr>
          <a:lstStyle/>
          <a:p>
            <a:pPr algn="ctr"/>
            <a:r>
              <a:rPr lang="en-US" sz="4000" dirty="0" err="1">
                <a:solidFill>
                  <a:schemeClr val="accent1">
                    <a:lumMod val="75000"/>
                  </a:schemeClr>
                </a:solidFill>
                <a:latin typeface="Cooper Black" pitchFamily="18" charset="0"/>
              </a:rPr>
              <a:t>J</a:t>
            </a:r>
            <a:r>
              <a:rPr lang="en-US" sz="4000" dirty="0" err="1" smtClean="0">
                <a:solidFill>
                  <a:schemeClr val="accent1">
                    <a:lumMod val="75000"/>
                  </a:schemeClr>
                </a:solidFill>
                <a:latin typeface="Cooper Black" pitchFamily="18" charset="0"/>
              </a:rPr>
              <a:t>akhoo</a:t>
            </a:r>
            <a:r>
              <a:rPr lang="en-US" sz="4000" dirty="0" smtClean="0">
                <a:solidFill>
                  <a:schemeClr val="accent1">
                    <a:lumMod val="75000"/>
                  </a:schemeClr>
                </a:solidFill>
                <a:latin typeface="Cooper Black" pitchFamily="18" charset="0"/>
              </a:rPr>
              <a:t> Temple(</a:t>
            </a:r>
            <a:r>
              <a:rPr lang="en-US" sz="4000" dirty="0" err="1" smtClean="0">
                <a:solidFill>
                  <a:schemeClr val="accent1">
                    <a:lumMod val="75000"/>
                  </a:schemeClr>
                </a:solidFill>
                <a:latin typeface="Cooper Black" pitchFamily="18" charset="0"/>
              </a:rPr>
              <a:t>Shimla</a:t>
            </a:r>
            <a:r>
              <a:rPr lang="en-US" sz="4000" dirty="0" smtClean="0">
                <a:solidFill>
                  <a:schemeClr val="accent1">
                    <a:lumMod val="75000"/>
                  </a:schemeClr>
                </a:solidFill>
                <a:latin typeface="Cooper Black" pitchFamily="18" charset="0"/>
              </a:rPr>
              <a:t>)</a:t>
            </a:r>
            <a:endParaRPr lang="en-US" sz="4000" dirty="0">
              <a:solidFill>
                <a:schemeClr val="accent1">
                  <a:lumMod val="75000"/>
                </a:schemeClr>
              </a:solidFill>
              <a:latin typeface="Cooper Black" pitchFamily="18" charset="0"/>
            </a:endParaRPr>
          </a:p>
        </p:txBody>
      </p:sp>
      <p:sp>
        <p:nvSpPr>
          <p:cNvPr id="3" name="Content Placeholder 2"/>
          <p:cNvSpPr>
            <a:spLocks noGrp="1"/>
          </p:cNvSpPr>
          <p:nvPr>
            <p:ph sz="quarter" idx="1"/>
          </p:nvPr>
        </p:nvSpPr>
        <p:spPr>
          <a:xfrm>
            <a:off x="228600" y="5105400"/>
            <a:ext cx="8503920" cy="1600200"/>
          </a:xfrm>
        </p:spPr>
        <p:txBody>
          <a:bodyPr>
            <a:normAutofit/>
          </a:bodyPr>
          <a:lstStyle/>
          <a:p>
            <a:r>
              <a:rPr lang="en-US" i="1" dirty="0" err="1" smtClean="0"/>
              <a:t>Jakhoo</a:t>
            </a:r>
            <a:r>
              <a:rPr lang="en-US" i="1" dirty="0" smtClean="0"/>
              <a:t> Temple</a:t>
            </a:r>
            <a:r>
              <a:rPr lang="en-US" dirty="0" smtClean="0"/>
              <a:t> is an ancient temple in </a:t>
            </a:r>
            <a:r>
              <a:rPr lang="en-US" i="1" dirty="0" smtClean="0"/>
              <a:t>Shimla</a:t>
            </a:r>
            <a:r>
              <a:rPr lang="en-US" dirty="0" smtClean="0"/>
              <a:t>, dedicated to Hindu deity, Hanuman. It is situated on </a:t>
            </a:r>
            <a:r>
              <a:rPr lang="en-US" dirty="0" err="1" smtClean="0"/>
              <a:t>Jakhoo</a:t>
            </a:r>
            <a:r>
              <a:rPr lang="en-US" dirty="0" smtClean="0"/>
              <a:t> Hill, 2.5 km /1.3 miles east from the Ridge, </a:t>
            </a:r>
            <a:r>
              <a:rPr lang="en-US" i="1" dirty="0" smtClean="0"/>
              <a:t>Shimla</a:t>
            </a:r>
            <a:r>
              <a:rPr lang="en-US" dirty="0" smtClean="0"/>
              <a:t> at .</a:t>
            </a:r>
            <a:endParaRPr lang="en-US" dirty="0"/>
          </a:p>
        </p:txBody>
      </p:sp>
      <p:pic>
        <p:nvPicPr>
          <p:cNvPr id="7" name="Picture 6" descr="jakhumandir2.jpg"/>
          <p:cNvPicPr>
            <a:picLocks noChangeAspect="1"/>
          </p:cNvPicPr>
          <p:nvPr/>
        </p:nvPicPr>
        <p:blipFill>
          <a:blip r:embed="rId3" cstate="print"/>
          <a:stretch>
            <a:fillRect/>
          </a:stretch>
        </p:blipFill>
        <p:spPr>
          <a:xfrm>
            <a:off x="152400" y="1038226"/>
            <a:ext cx="5867400" cy="3305175"/>
          </a:xfrm>
          <a:prstGeom prst="rect">
            <a:avLst/>
          </a:prstGeom>
        </p:spPr>
      </p:pic>
      <p:pic>
        <p:nvPicPr>
          <p:cNvPr id="8" name="Picture 7" descr="hanuman.jpg"/>
          <p:cNvPicPr>
            <a:picLocks noChangeAspect="1"/>
          </p:cNvPicPr>
          <p:nvPr/>
        </p:nvPicPr>
        <p:blipFill>
          <a:blip r:embed="rId4" cstate="print"/>
          <a:stretch>
            <a:fillRect/>
          </a:stretch>
        </p:blipFill>
        <p:spPr>
          <a:xfrm>
            <a:off x="6019800" y="990600"/>
            <a:ext cx="2819400" cy="3352800"/>
          </a:xfrm>
          <a:prstGeom prst="rect">
            <a:avLst/>
          </a:prstGeom>
        </p:spPr>
      </p:pic>
      <p:pic>
        <p:nvPicPr>
          <p:cNvPr id="6" name="Picture 5" descr="himcan_2.png"/>
          <p:cNvPicPr>
            <a:picLocks noChangeAspect="1"/>
          </p:cNvPicPr>
          <p:nvPr/>
        </p:nvPicPr>
        <p:blipFill>
          <a:blip r:embed="rId5" cstate="print"/>
          <a:stretch>
            <a:fillRect/>
          </a:stretch>
        </p:blipFill>
        <p:spPr>
          <a:xfrm>
            <a:off x="152402" y="1066801"/>
            <a:ext cx="1172567" cy="851879"/>
          </a:xfrm>
          <a:prstGeom prst="rect">
            <a:avLst/>
          </a:prstGeom>
        </p:spPr>
      </p:pic>
      <p:pic>
        <p:nvPicPr>
          <p:cNvPr id="9" name="Picture 8" descr="himcan_logo.png"/>
          <p:cNvPicPr>
            <a:picLocks noChangeAspect="1"/>
          </p:cNvPicPr>
          <p:nvPr/>
        </p:nvPicPr>
        <p:blipFill>
          <a:blip r:embed="rId6" cstate="print"/>
          <a:stretch>
            <a:fillRect/>
          </a:stretch>
        </p:blipFill>
        <p:spPr>
          <a:xfrm>
            <a:off x="7467600" y="6018897"/>
            <a:ext cx="1066800" cy="762904"/>
          </a:xfrm>
          <a:prstGeom prst="rect">
            <a:avLst/>
          </a:prstGeom>
        </p:spPr>
      </p:pic>
    </p:spTree>
  </p:cSld>
  <p:clrMapOvr>
    <a:masterClrMapping/>
  </p:clrMapOvr>
  <p:transition spd="slow" advTm="13750">
    <p:strips dir="rd"/>
    <p:sndAc>
      <p:stSnd>
        <p:snd r:embed="rId2" name="melodyloops-travel-dreams.wav"/>
      </p:stSnd>
    </p:sndAc>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868362"/>
          </a:xfrm>
        </p:spPr>
        <p:txBody>
          <a:bodyPr/>
          <a:lstStyle/>
          <a:p>
            <a:pPr algn="ctr"/>
            <a:r>
              <a:rPr lang="en-US" b="1" dirty="0" err="1" smtClean="0">
                <a:solidFill>
                  <a:schemeClr val="accent1">
                    <a:lumMod val="75000"/>
                  </a:schemeClr>
                </a:solidFill>
              </a:rPr>
              <a:t>Reckong</a:t>
            </a:r>
            <a:r>
              <a:rPr lang="en-US" b="1" dirty="0" smtClean="0">
                <a:solidFill>
                  <a:schemeClr val="accent1">
                    <a:lumMod val="75000"/>
                  </a:schemeClr>
                </a:solidFill>
              </a:rPr>
              <a:t> </a:t>
            </a:r>
            <a:r>
              <a:rPr lang="en-US" b="1" dirty="0" err="1" smtClean="0">
                <a:solidFill>
                  <a:schemeClr val="accent1">
                    <a:lumMod val="75000"/>
                  </a:schemeClr>
                </a:solidFill>
              </a:rPr>
              <a:t>Peo</a:t>
            </a:r>
            <a:r>
              <a:rPr lang="en-US" b="1" dirty="0" smtClean="0">
                <a:solidFill>
                  <a:schemeClr val="accent1">
                    <a:lumMod val="75000"/>
                  </a:schemeClr>
                </a:solidFill>
              </a:rPr>
              <a:t>(</a:t>
            </a:r>
            <a:r>
              <a:rPr lang="en-US" b="1" dirty="0" err="1" smtClean="0">
                <a:solidFill>
                  <a:schemeClr val="accent1">
                    <a:lumMod val="75000"/>
                  </a:schemeClr>
                </a:solidFill>
              </a:rPr>
              <a:t>Kinnaur</a:t>
            </a:r>
            <a:r>
              <a:rPr lang="en-US" b="1" dirty="0" smtClean="0">
                <a:solidFill>
                  <a:schemeClr val="accent1">
                    <a:lumMod val="75000"/>
                  </a:schemeClr>
                </a:solidFill>
              </a:rPr>
              <a:t>)</a:t>
            </a:r>
            <a:endParaRPr lang="en-US" dirty="0">
              <a:solidFill>
                <a:schemeClr val="accent1">
                  <a:lumMod val="75000"/>
                </a:schemeClr>
              </a:solidFill>
            </a:endParaRPr>
          </a:p>
        </p:txBody>
      </p:sp>
      <p:pic>
        <p:nvPicPr>
          <p:cNvPr id="4" name="Content Placeholder 3" descr="POIRPoe.jpg"/>
          <p:cNvPicPr>
            <a:picLocks noGrp="1" noChangeAspect="1"/>
          </p:cNvPicPr>
          <p:nvPr>
            <p:ph sz="quarter" idx="1"/>
          </p:nvPr>
        </p:nvPicPr>
        <p:blipFill>
          <a:blip r:embed="rId3" cstate="print"/>
          <a:stretch>
            <a:fillRect/>
          </a:stretch>
        </p:blipFill>
        <p:spPr>
          <a:xfrm>
            <a:off x="609600" y="1219200"/>
            <a:ext cx="7848600" cy="3429000"/>
          </a:xfrm>
        </p:spPr>
      </p:pic>
      <p:graphicFrame>
        <p:nvGraphicFramePr>
          <p:cNvPr id="7" name="Table 6"/>
          <p:cNvGraphicFramePr>
            <a:graphicFrameLocks noGrp="1"/>
          </p:cNvGraphicFramePr>
          <p:nvPr/>
        </p:nvGraphicFramePr>
        <p:xfrm>
          <a:off x="533401" y="4724400"/>
          <a:ext cx="8077201" cy="2011680"/>
        </p:xfrm>
        <a:graphic>
          <a:graphicData uri="http://schemas.openxmlformats.org/drawingml/2006/table">
            <a:tbl>
              <a:tblPr/>
              <a:tblGrid>
                <a:gridCol w="302896"/>
                <a:gridCol w="7774305"/>
              </a:tblGrid>
              <a:tr h="2011680">
                <a:tc>
                  <a:txBody>
                    <a:bodyPr/>
                    <a:lstStyle/>
                    <a:p>
                      <a:endParaRPr lang="en-US" sz="1600" dirty="0"/>
                    </a:p>
                  </a:txBody>
                  <a:tcPr anchor="ctr">
                    <a:lnL>
                      <a:noFill/>
                    </a:lnL>
                    <a:lnR>
                      <a:noFill/>
                    </a:lnR>
                    <a:lnT>
                      <a:noFill/>
                    </a:lnT>
                    <a:lnB>
                      <a:noFill/>
                    </a:lnB>
                  </a:tcPr>
                </a:tc>
                <a:tc>
                  <a:txBody>
                    <a:bodyPr/>
                    <a:lstStyle/>
                    <a:p>
                      <a:pPr algn="just"/>
                      <a:r>
                        <a:rPr lang="en-US" sz="1600" dirty="0" err="1"/>
                        <a:t>Reckong</a:t>
                      </a:r>
                      <a:r>
                        <a:rPr lang="en-US" sz="1600" dirty="0"/>
                        <a:t> </a:t>
                      </a:r>
                      <a:r>
                        <a:rPr lang="en-US" sz="1600" dirty="0" err="1"/>
                        <a:t>Peo</a:t>
                      </a:r>
                      <a:r>
                        <a:rPr lang="en-US" sz="1600" dirty="0"/>
                        <a:t> is situated at an altitude of 2670 m from the sea level, located 235 km from </a:t>
                      </a:r>
                      <a:r>
                        <a:rPr lang="en-US" sz="1600" dirty="0" err="1"/>
                        <a:t>Shimla</a:t>
                      </a:r>
                      <a:r>
                        <a:rPr lang="en-US" sz="1600" dirty="0"/>
                        <a:t>. It is the District Headquarter having a panoramic view of </a:t>
                      </a:r>
                      <a:r>
                        <a:rPr lang="en-US" sz="1600" dirty="0" err="1"/>
                        <a:t>Kinner</a:t>
                      </a:r>
                      <a:r>
                        <a:rPr lang="en-US" sz="1600" dirty="0"/>
                        <a:t> </a:t>
                      </a:r>
                      <a:r>
                        <a:rPr lang="en-US" sz="1600" dirty="0" err="1"/>
                        <a:t>Kailash</a:t>
                      </a:r>
                      <a:r>
                        <a:rPr lang="en-US" sz="1600" dirty="0"/>
                        <a:t>. </a:t>
                      </a:r>
                      <a:r>
                        <a:rPr lang="en-US" sz="1600" dirty="0" err="1"/>
                        <a:t>Kinner</a:t>
                      </a:r>
                      <a:r>
                        <a:rPr lang="en-US" sz="1600" dirty="0"/>
                        <a:t> </a:t>
                      </a:r>
                      <a:r>
                        <a:rPr lang="en-US" sz="1600" dirty="0" err="1"/>
                        <a:t>Kailash</a:t>
                      </a:r>
                      <a:r>
                        <a:rPr lang="en-US" sz="1600" dirty="0"/>
                        <a:t> mountain is regarded as one of the mythical homes of Lord Shiva, here is a 79 feet high rock formation that resembles </a:t>
                      </a:r>
                      <a:r>
                        <a:rPr lang="en-US" sz="1600" dirty="0" err="1"/>
                        <a:t>Sivalinga</a:t>
                      </a:r>
                      <a:r>
                        <a:rPr lang="en-US" sz="1600" dirty="0"/>
                        <a:t>.</a:t>
                      </a:r>
                    </a:p>
                  </a:txBody>
                  <a:tcPr anchor="ctr">
                    <a:lnL>
                      <a:noFill/>
                    </a:lnL>
                    <a:lnR>
                      <a:noFill/>
                    </a:lnR>
                    <a:lnT>
                      <a:noFill/>
                    </a:lnT>
                    <a:lnB>
                      <a:noFill/>
                    </a:lnB>
                  </a:tcPr>
                </a:tc>
              </a:tr>
            </a:tbl>
          </a:graphicData>
        </a:graphic>
      </p:graphicFrame>
      <p:pic>
        <p:nvPicPr>
          <p:cNvPr id="8" name="Picture 7" descr="himcan_2.png"/>
          <p:cNvPicPr>
            <a:picLocks noChangeAspect="1"/>
          </p:cNvPicPr>
          <p:nvPr/>
        </p:nvPicPr>
        <p:blipFill>
          <a:blip r:embed="rId4" cstate="print"/>
          <a:stretch>
            <a:fillRect/>
          </a:stretch>
        </p:blipFill>
        <p:spPr>
          <a:xfrm>
            <a:off x="152400" y="-5878"/>
            <a:ext cx="1524000" cy="1107198"/>
          </a:xfrm>
          <a:prstGeom prst="rect">
            <a:avLst/>
          </a:prstGeom>
        </p:spPr>
      </p:pic>
      <p:pic>
        <p:nvPicPr>
          <p:cNvPr id="9" name="Picture 8" descr="himcan_logo.png"/>
          <p:cNvPicPr>
            <a:picLocks noChangeAspect="1"/>
          </p:cNvPicPr>
          <p:nvPr/>
        </p:nvPicPr>
        <p:blipFill>
          <a:blip r:embed="rId5" cstate="print"/>
          <a:stretch>
            <a:fillRect/>
          </a:stretch>
        </p:blipFill>
        <p:spPr>
          <a:xfrm>
            <a:off x="7162800" y="6019800"/>
            <a:ext cx="1066800" cy="762904"/>
          </a:xfrm>
          <a:prstGeom prst="rect">
            <a:avLst/>
          </a:prstGeom>
        </p:spPr>
      </p:pic>
    </p:spTree>
  </p:cSld>
  <p:clrMapOvr>
    <a:masterClrMapping/>
  </p:clrMapOvr>
  <p:transition spd="slow" advTm="13625">
    <p:strips dir="rd"/>
    <p:sndAc>
      <p:stSnd>
        <p:snd r:embed="rId2" name="melodyloops-travel-dreams.wav"/>
      </p:stSnd>
    </p:sndAc>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4114800"/>
            <a:ext cx="8305800" cy="609600"/>
          </a:xfrm>
        </p:spPr>
        <p:txBody>
          <a:bodyPr>
            <a:normAutofit/>
          </a:bodyPr>
          <a:lstStyle/>
          <a:p>
            <a:r>
              <a:rPr lang="en-US" b="1" dirty="0" smtClean="0"/>
              <a:t>Introduction</a:t>
            </a:r>
            <a:endParaRPr lang="en-US" b="1" dirty="0"/>
          </a:p>
        </p:txBody>
      </p:sp>
      <p:sp>
        <p:nvSpPr>
          <p:cNvPr id="3" name="Subtitle 2"/>
          <p:cNvSpPr>
            <a:spLocks noGrp="1"/>
          </p:cNvSpPr>
          <p:nvPr>
            <p:ph type="subTitle" idx="1"/>
          </p:nvPr>
        </p:nvSpPr>
        <p:spPr>
          <a:xfrm>
            <a:off x="304800" y="4953000"/>
            <a:ext cx="8610600" cy="1371600"/>
          </a:xfrm>
        </p:spPr>
        <p:txBody>
          <a:bodyPr>
            <a:normAutofit/>
          </a:bodyPr>
          <a:lstStyle/>
          <a:p>
            <a:r>
              <a:rPr lang="en-US" dirty="0" err="1" smtClean="0"/>
              <a:t>Kullu</a:t>
            </a:r>
            <a:r>
              <a:rPr lang="en-US" dirty="0" smtClean="0"/>
              <a:t> or </a:t>
            </a:r>
            <a:r>
              <a:rPr lang="en-US" dirty="0" err="1" smtClean="0"/>
              <a:t>Kulu</a:t>
            </a:r>
            <a:r>
              <a:rPr lang="en-US" dirty="0" smtClean="0"/>
              <a:t> is the capital town of the </a:t>
            </a:r>
            <a:r>
              <a:rPr lang="en-US" dirty="0" err="1" smtClean="0">
                <a:hlinkClick r:id="rId3" tooltip="Kullu district"/>
              </a:rPr>
              <a:t>Kullu</a:t>
            </a:r>
            <a:r>
              <a:rPr lang="en-US" dirty="0" smtClean="0">
                <a:hlinkClick r:id="rId3" tooltip="Kullu district"/>
              </a:rPr>
              <a:t> district</a:t>
            </a:r>
            <a:r>
              <a:rPr lang="en-US" dirty="0" smtClean="0"/>
              <a:t> in the </a:t>
            </a:r>
            <a:r>
              <a:rPr lang="en-US" dirty="0" smtClean="0">
                <a:hlinkClick r:id="rId4" tooltip="States and union territories of India"/>
              </a:rPr>
              <a:t>Indian state</a:t>
            </a:r>
            <a:r>
              <a:rPr lang="en-US" dirty="0" smtClean="0"/>
              <a:t> of </a:t>
            </a:r>
            <a:r>
              <a:rPr lang="en-US" dirty="0" smtClean="0">
                <a:hlinkClick r:id="rId5" tooltip="Himachal Pradesh"/>
              </a:rPr>
              <a:t>Himachal Pradesh</a:t>
            </a:r>
            <a:r>
              <a:rPr lang="en-US" dirty="0" smtClean="0"/>
              <a:t>. It is located on the banks of the </a:t>
            </a:r>
            <a:r>
              <a:rPr lang="en-US" dirty="0" smtClean="0">
                <a:hlinkClick r:id="rId6" tooltip="Beas River"/>
              </a:rPr>
              <a:t>Beas River</a:t>
            </a:r>
            <a:r>
              <a:rPr lang="en-US" dirty="0" smtClean="0"/>
              <a:t> in the </a:t>
            </a:r>
            <a:r>
              <a:rPr lang="en-US" dirty="0" err="1" smtClean="0">
                <a:hlinkClick r:id="rId7"/>
              </a:rPr>
              <a:t>Kullu</a:t>
            </a:r>
            <a:r>
              <a:rPr lang="en-US" dirty="0" smtClean="0">
                <a:hlinkClick r:id="rId7"/>
              </a:rPr>
              <a:t> Valley</a:t>
            </a:r>
            <a:r>
              <a:rPr lang="en-US" dirty="0" smtClean="0"/>
              <a:t> about 10 </a:t>
            </a:r>
            <a:r>
              <a:rPr lang="en-US" dirty="0" err="1" smtClean="0"/>
              <a:t>kilometres</a:t>
            </a:r>
            <a:r>
              <a:rPr lang="en-US" dirty="0" smtClean="0"/>
              <a:t> (6.2 mi) north of the airport at </a:t>
            </a:r>
            <a:r>
              <a:rPr lang="en-US" dirty="0" err="1" smtClean="0">
                <a:hlinkClick r:id="rId8" tooltip="Bhuntar"/>
              </a:rPr>
              <a:t>Bhuntar</a:t>
            </a:r>
            <a:r>
              <a:rPr lang="en-US" dirty="0" smtClean="0"/>
              <a:t>.</a:t>
            </a:r>
            <a:endParaRPr lang="en-US" dirty="0"/>
          </a:p>
        </p:txBody>
      </p:sp>
      <p:pic>
        <p:nvPicPr>
          <p:cNvPr id="13" name="Picture 12" descr="himcan_2.png"/>
          <p:cNvPicPr>
            <a:picLocks noChangeAspect="1"/>
          </p:cNvPicPr>
          <p:nvPr/>
        </p:nvPicPr>
        <p:blipFill>
          <a:blip r:embed="rId9" cstate="print"/>
          <a:stretch>
            <a:fillRect/>
          </a:stretch>
        </p:blipFill>
        <p:spPr>
          <a:xfrm>
            <a:off x="304800" y="-5878"/>
            <a:ext cx="1524000" cy="1107198"/>
          </a:xfrm>
          <a:prstGeom prst="rect">
            <a:avLst/>
          </a:prstGeom>
        </p:spPr>
      </p:pic>
      <p:pic>
        <p:nvPicPr>
          <p:cNvPr id="14" name="Picture 13" descr="himcan_logo.png"/>
          <p:cNvPicPr>
            <a:picLocks noChangeAspect="1"/>
          </p:cNvPicPr>
          <p:nvPr/>
        </p:nvPicPr>
        <p:blipFill>
          <a:blip r:embed="rId10" cstate="print"/>
          <a:stretch>
            <a:fillRect/>
          </a:stretch>
        </p:blipFill>
        <p:spPr>
          <a:xfrm>
            <a:off x="7467600" y="6019800"/>
            <a:ext cx="1066800" cy="762904"/>
          </a:xfrm>
          <a:prstGeom prst="rect">
            <a:avLst/>
          </a:prstGeom>
        </p:spPr>
      </p:pic>
      <p:pic>
        <p:nvPicPr>
          <p:cNvPr id="8" name="Picture 7" descr="firstpics.jpg"/>
          <p:cNvPicPr>
            <a:picLocks noChangeAspect="1"/>
          </p:cNvPicPr>
          <p:nvPr/>
        </p:nvPicPr>
        <p:blipFill>
          <a:blip r:embed="rId11" cstate="print"/>
          <a:stretch>
            <a:fillRect/>
          </a:stretch>
        </p:blipFill>
        <p:spPr>
          <a:xfrm>
            <a:off x="1981200" y="76200"/>
            <a:ext cx="7086600" cy="3352800"/>
          </a:xfrm>
          <a:prstGeom prst="rect">
            <a:avLst/>
          </a:prstGeom>
        </p:spPr>
      </p:pic>
    </p:spTree>
  </p:cSld>
  <p:clrMapOvr>
    <a:masterClrMapping/>
  </p:clrMapOvr>
  <p:transition spd="slow" advTm="13296">
    <p:strips dir="rd"/>
    <p:sndAc>
      <p:stSnd>
        <p:snd r:embed="rId2" name="melodyloops-travel-dreams.wav"/>
      </p:stSnd>
    </p:sndAc>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smtClean="0">
                <a:solidFill>
                  <a:schemeClr val="accent1">
                    <a:lumMod val="75000"/>
                  </a:schemeClr>
                </a:solidFill>
                <a:latin typeface="Cooper Black" pitchFamily="18" charset="0"/>
              </a:rPr>
              <a:t>Our </a:t>
            </a:r>
            <a:r>
              <a:rPr lang="en-US" sz="5400" dirty="0" err="1" smtClean="0">
                <a:solidFill>
                  <a:schemeClr val="accent1">
                    <a:lumMod val="75000"/>
                  </a:schemeClr>
                </a:solidFill>
                <a:latin typeface="Cooper Black" pitchFamily="18" charset="0"/>
              </a:rPr>
              <a:t>Sponser</a:t>
            </a:r>
            <a:endParaRPr lang="en-US" sz="5400" dirty="0">
              <a:solidFill>
                <a:schemeClr val="accent1">
                  <a:lumMod val="75000"/>
                </a:schemeClr>
              </a:solidFill>
              <a:latin typeface="Cooper Black" pitchFamily="18" charset="0"/>
            </a:endParaRPr>
          </a:p>
        </p:txBody>
      </p:sp>
      <p:pic>
        <p:nvPicPr>
          <p:cNvPr id="5" name="Picture 4" descr="himcan_2.png"/>
          <p:cNvPicPr>
            <a:picLocks noChangeAspect="1"/>
          </p:cNvPicPr>
          <p:nvPr/>
        </p:nvPicPr>
        <p:blipFill>
          <a:blip r:embed="rId3" cstate="print"/>
          <a:stretch>
            <a:fillRect/>
          </a:stretch>
        </p:blipFill>
        <p:spPr>
          <a:xfrm>
            <a:off x="152400" y="-5878"/>
            <a:ext cx="1524000" cy="1107198"/>
          </a:xfrm>
          <a:prstGeom prst="rect">
            <a:avLst/>
          </a:prstGeom>
        </p:spPr>
      </p:pic>
      <p:pic>
        <p:nvPicPr>
          <p:cNvPr id="6" name="Picture 5" descr="himcan_2.png"/>
          <p:cNvPicPr>
            <a:picLocks noChangeAspect="1"/>
          </p:cNvPicPr>
          <p:nvPr/>
        </p:nvPicPr>
        <p:blipFill>
          <a:blip r:embed="rId3" cstate="print"/>
          <a:stretch>
            <a:fillRect/>
          </a:stretch>
        </p:blipFill>
        <p:spPr>
          <a:xfrm>
            <a:off x="7162800" y="146522"/>
            <a:ext cx="1524000" cy="1107198"/>
          </a:xfrm>
          <a:prstGeom prst="rect">
            <a:avLst/>
          </a:prstGeom>
        </p:spPr>
      </p:pic>
      <p:pic>
        <p:nvPicPr>
          <p:cNvPr id="7" name="Picture 6" descr="himcan_logo.png"/>
          <p:cNvPicPr>
            <a:picLocks noChangeAspect="1"/>
          </p:cNvPicPr>
          <p:nvPr/>
        </p:nvPicPr>
        <p:blipFill>
          <a:blip r:embed="rId4" cstate="print"/>
          <a:stretch>
            <a:fillRect/>
          </a:stretch>
        </p:blipFill>
        <p:spPr>
          <a:xfrm>
            <a:off x="7162800" y="6019800"/>
            <a:ext cx="1066800" cy="762904"/>
          </a:xfrm>
          <a:prstGeom prst="rect">
            <a:avLst/>
          </a:prstGeom>
        </p:spPr>
      </p:pic>
      <p:pic>
        <p:nvPicPr>
          <p:cNvPr id="9" name="Content Placeholder 8" descr="13.jpg"/>
          <p:cNvPicPr>
            <a:picLocks noGrp="1" noChangeAspect="1"/>
          </p:cNvPicPr>
          <p:nvPr>
            <p:ph sz="quarter" idx="1"/>
          </p:nvPr>
        </p:nvPicPr>
        <p:blipFill>
          <a:blip r:embed="rId5"/>
          <a:stretch>
            <a:fillRect/>
          </a:stretch>
        </p:blipFill>
        <p:spPr>
          <a:xfrm>
            <a:off x="1873487" y="1371600"/>
            <a:ext cx="4908313" cy="4873625"/>
          </a:xfrm>
        </p:spPr>
      </p:pic>
    </p:spTree>
  </p:cSld>
  <p:clrMapOvr>
    <a:masterClrMapping/>
  </p:clrMapOvr>
  <p:transition spd="slow" advTm="10875">
    <p:strips dir="rd"/>
    <p:sndAc>
      <p:stSnd>
        <p:snd r:embed="rId2" name="melodyloops-travel-dreams.wav"/>
      </p:stSnd>
    </p:sndAc>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563562"/>
          </a:xfrm>
        </p:spPr>
        <p:txBody>
          <a:bodyPr>
            <a:normAutofit/>
          </a:bodyPr>
          <a:lstStyle/>
          <a:p>
            <a:pPr algn="ctr"/>
            <a:r>
              <a:rPr lang="en-US" b="1" dirty="0" err="1" smtClean="0">
                <a:solidFill>
                  <a:schemeClr val="accent1">
                    <a:lumMod val="75000"/>
                  </a:schemeClr>
                </a:solidFill>
              </a:rPr>
              <a:t>Solang</a:t>
            </a:r>
            <a:r>
              <a:rPr lang="en-US" b="1" dirty="0" smtClean="0">
                <a:solidFill>
                  <a:schemeClr val="accent1">
                    <a:lumMod val="75000"/>
                  </a:schemeClr>
                </a:solidFill>
              </a:rPr>
              <a:t>(</a:t>
            </a:r>
            <a:r>
              <a:rPr lang="en-US" b="1" dirty="0" err="1" smtClean="0">
                <a:solidFill>
                  <a:schemeClr val="accent1">
                    <a:lumMod val="75000"/>
                  </a:schemeClr>
                </a:solidFill>
              </a:rPr>
              <a:t>Kullu</a:t>
            </a:r>
            <a:r>
              <a:rPr lang="en-US" b="1" dirty="0" smtClean="0">
                <a:solidFill>
                  <a:schemeClr val="accent1">
                    <a:lumMod val="75000"/>
                  </a:schemeClr>
                </a:solidFill>
              </a:rPr>
              <a:t>)</a:t>
            </a:r>
            <a:endParaRPr lang="en-US" dirty="0">
              <a:solidFill>
                <a:schemeClr val="accent1">
                  <a:lumMod val="75000"/>
                </a:schemeClr>
              </a:solidFill>
            </a:endParaRPr>
          </a:p>
        </p:txBody>
      </p:sp>
      <p:pic>
        <p:nvPicPr>
          <p:cNvPr id="1026" name="Picture 2" descr="C:\Users\Admin\Desktop\Kullu Pics\2ndpic.jpg"/>
          <p:cNvPicPr>
            <a:picLocks noGrp="1" noChangeAspect="1" noChangeArrowheads="1"/>
          </p:cNvPicPr>
          <p:nvPr>
            <p:ph sz="quarter" idx="1"/>
          </p:nvPr>
        </p:nvPicPr>
        <p:blipFill>
          <a:blip r:embed="rId3" cstate="print"/>
          <a:srcRect/>
          <a:stretch>
            <a:fillRect/>
          </a:stretch>
        </p:blipFill>
        <p:spPr bwMode="auto">
          <a:xfrm>
            <a:off x="457200" y="1219201"/>
            <a:ext cx="7467600" cy="3429000"/>
          </a:xfrm>
          <a:prstGeom prst="rect">
            <a:avLst/>
          </a:prstGeom>
          <a:noFill/>
        </p:spPr>
      </p:pic>
      <p:sp>
        <p:nvSpPr>
          <p:cNvPr id="5" name="TextBox 4"/>
          <p:cNvSpPr txBox="1"/>
          <p:nvPr/>
        </p:nvSpPr>
        <p:spPr>
          <a:xfrm>
            <a:off x="457200" y="4876800"/>
            <a:ext cx="7848600" cy="1815882"/>
          </a:xfrm>
          <a:prstGeom prst="rect">
            <a:avLst/>
          </a:prstGeom>
          <a:noFill/>
        </p:spPr>
        <p:txBody>
          <a:bodyPr wrap="square" rtlCol="0">
            <a:spAutoFit/>
          </a:bodyPr>
          <a:lstStyle/>
          <a:p>
            <a:r>
              <a:rPr lang="en-US" sz="1600" dirty="0" smtClean="0"/>
              <a:t>Famous for its ski slopes and latest state of the art </a:t>
            </a:r>
            <a:r>
              <a:rPr lang="en-US" sz="1600" dirty="0" err="1" smtClean="0"/>
              <a:t>ropeway.Solang</a:t>
            </a:r>
            <a:r>
              <a:rPr lang="en-US" sz="1600" dirty="0" smtClean="0"/>
              <a:t> is a beautiful valley with enchanting views of snow capped mountains, thick conifer forest, lush green meadows and a meandering river. It is host to a spectrum of adventure activities and one can indulge in sports like skiing, snow boarding and paragliding and can also experience adventure activities like hiking, camping, traversing, snow </a:t>
            </a:r>
            <a:r>
              <a:rPr lang="en-US" sz="1600" dirty="0" err="1" smtClean="0"/>
              <a:t>mobiling</a:t>
            </a:r>
            <a:r>
              <a:rPr lang="en-US" sz="1600" dirty="0" smtClean="0"/>
              <a:t>, </a:t>
            </a:r>
            <a:r>
              <a:rPr lang="en-US" sz="1600" dirty="0" err="1" smtClean="0"/>
              <a:t>zorbing</a:t>
            </a:r>
            <a:r>
              <a:rPr lang="en-US" sz="1600" dirty="0" smtClean="0"/>
              <a:t>, mountain biking, quad riding, horse riding and many more. </a:t>
            </a:r>
            <a:endParaRPr lang="en-US" sz="1600" dirty="0"/>
          </a:p>
        </p:txBody>
      </p:sp>
      <p:pic>
        <p:nvPicPr>
          <p:cNvPr id="6" name="Picture 5" descr="himcan_2.png"/>
          <p:cNvPicPr>
            <a:picLocks noChangeAspect="1"/>
          </p:cNvPicPr>
          <p:nvPr/>
        </p:nvPicPr>
        <p:blipFill>
          <a:blip r:embed="rId4" cstate="print"/>
          <a:stretch>
            <a:fillRect/>
          </a:stretch>
        </p:blipFill>
        <p:spPr>
          <a:xfrm>
            <a:off x="152400" y="-5878"/>
            <a:ext cx="1524000" cy="1107198"/>
          </a:xfrm>
          <a:prstGeom prst="rect">
            <a:avLst/>
          </a:prstGeom>
        </p:spPr>
      </p:pic>
      <p:pic>
        <p:nvPicPr>
          <p:cNvPr id="7" name="Picture 6" descr="himcan_logo.png"/>
          <p:cNvPicPr>
            <a:picLocks noChangeAspect="1"/>
          </p:cNvPicPr>
          <p:nvPr/>
        </p:nvPicPr>
        <p:blipFill>
          <a:blip r:embed="rId5" cstate="print"/>
          <a:stretch>
            <a:fillRect/>
          </a:stretch>
        </p:blipFill>
        <p:spPr>
          <a:xfrm>
            <a:off x="7391400" y="6095097"/>
            <a:ext cx="1066800" cy="762904"/>
          </a:xfrm>
          <a:prstGeom prst="rect">
            <a:avLst/>
          </a:prstGeom>
        </p:spPr>
      </p:pic>
    </p:spTree>
  </p:cSld>
  <p:clrMapOvr>
    <a:masterClrMapping/>
  </p:clrMapOvr>
  <p:transition spd="slow" advTm="13360">
    <p:strips dir="rd"/>
    <p:sndAc>
      <p:stSnd>
        <p:snd r:embed="rId2" name="melodyloops-travel-dreams.wav"/>
      </p:stSnd>
    </p:sndAc>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563562"/>
          </a:xfrm>
        </p:spPr>
        <p:txBody>
          <a:bodyPr>
            <a:normAutofit/>
          </a:bodyPr>
          <a:lstStyle/>
          <a:p>
            <a:pPr algn="ctr"/>
            <a:r>
              <a:rPr lang="en-US" b="1" dirty="0" err="1" smtClean="0">
                <a:solidFill>
                  <a:schemeClr val="accent1">
                    <a:lumMod val="75000"/>
                  </a:schemeClr>
                </a:solidFill>
              </a:rPr>
              <a:t>Hadimba</a:t>
            </a:r>
            <a:r>
              <a:rPr lang="en-US" b="1" dirty="0" smtClean="0">
                <a:solidFill>
                  <a:schemeClr val="accent1">
                    <a:lumMod val="75000"/>
                  </a:schemeClr>
                </a:solidFill>
              </a:rPr>
              <a:t> Temple(</a:t>
            </a:r>
            <a:r>
              <a:rPr lang="en-US" b="1" dirty="0" err="1" smtClean="0">
                <a:solidFill>
                  <a:schemeClr val="accent1">
                    <a:lumMod val="75000"/>
                  </a:schemeClr>
                </a:solidFill>
              </a:rPr>
              <a:t>Kullu</a:t>
            </a:r>
            <a:r>
              <a:rPr lang="en-US" b="1" dirty="0" smtClean="0">
                <a:solidFill>
                  <a:schemeClr val="accent1">
                    <a:lumMod val="75000"/>
                  </a:schemeClr>
                </a:solidFill>
              </a:rPr>
              <a:t>)</a:t>
            </a:r>
            <a:endParaRPr lang="en-US" dirty="0">
              <a:solidFill>
                <a:schemeClr val="accent1">
                  <a:lumMod val="75000"/>
                </a:schemeClr>
              </a:solidFill>
            </a:endParaRPr>
          </a:p>
        </p:txBody>
      </p:sp>
      <p:sp>
        <p:nvSpPr>
          <p:cNvPr id="8" name="Content Placeholder 7"/>
          <p:cNvSpPr>
            <a:spLocks noGrp="1"/>
          </p:cNvSpPr>
          <p:nvPr>
            <p:ph sz="quarter" idx="1"/>
          </p:nvPr>
        </p:nvSpPr>
        <p:spPr>
          <a:xfrm>
            <a:off x="457200" y="990600"/>
            <a:ext cx="7772400" cy="3505200"/>
          </a:xfrm>
        </p:spPr>
        <p:txBody>
          <a:bodyPr/>
          <a:lstStyle/>
          <a:p>
            <a:endParaRPr lang="en-US" dirty="0"/>
          </a:p>
        </p:txBody>
      </p:sp>
      <p:sp>
        <p:nvSpPr>
          <p:cNvPr id="5" name="TextBox 4"/>
          <p:cNvSpPr txBox="1"/>
          <p:nvPr/>
        </p:nvSpPr>
        <p:spPr>
          <a:xfrm>
            <a:off x="457200" y="4876800"/>
            <a:ext cx="7848600" cy="1815882"/>
          </a:xfrm>
          <a:prstGeom prst="rect">
            <a:avLst/>
          </a:prstGeom>
          <a:noFill/>
        </p:spPr>
        <p:txBody>
          <a:bodyPr wrap="square" rtlCol="0">
            <a:spAutoFit/>
          </a:bodyPr>
          <a:lstStyle/>
          <a:p>
            <a:r>
              <a:rPr lang="en-US" sz="1600" dirty="0" smtClean="0"/>
              <a:t>Famous for its ski slopes and latest state of the art </a:t>
            </a:r>
            <a:r>
              <a:rPr lang="en-US" sz="1600" dirty="0" err="1" smtClean="0"/>
              <a:t>ropeway.Solang</a:t>
            </a:r>
            <a:r>
              <a:rPr lang="en-US" sz="1600" dirty="0" smtClean="0"/>
              <a:t> is a beautiful valley with enchanting views of snow capped mountains, thick conifer forest, lush green meadows and a meandering river. It is host to a spectrum of adventure activities and one can indulge in sports like skiing, snow boarding and paragliding and can also experience adventure activities like hiking, camping, traversing, snow </a:t>
            </a:r>
            <a:r>
              <a:rPr lang="en-US" sz="1600" dirty="0" err="1" smtClean="0"/>
              <a:t>mobiling</a:t>
            </a:r>
            <a:r>
              <a:rPr lang="en-US" sz="1600" dirty="0" smtClean="0"/>
              <a:t>, </a:t>
            </a:r>
            <a:r>
              <a:rPr lang="en-US" sz="1600" dirty="0" err="1" smtClean="0"/>
              <a:t>zorbing</a:t>
            </a:r>
            <a:r>
              <a:rPr lang="en-US" sz="1600" dirty="0" smtClean="0"/>
              <a:t>, mountain biking, quad riding, horse riding and many more. </a:t>
            </a:r>
            <a:endParaRPr lang="en-US" sz="1600" dirty="0"/>
          </a:p>
        </p:txBody>
      </p:sp>
      <p:pic>
        <p:nvPicPr>
          <p:cNvPr id="6" name="Picture 5" descr="himcan_2.png"/>
          <p:cNvPicPr>
            <a:picLocks noChangeAspect="1"/>
          </p:cNvPicPr>
          <p:nvPr/>
        </p:nvPicPr>
        <p:blipFill>
          <a:blip r:embed="rId4" cstate="print"/>
          <a:stretch>
            <a:fillRect/>
          </a:stretch>
        </p:blipFill>
        <p:spPr>
          <a:xfrm>
            <a:off x="152400" y="-5878"/>
            <a:ext cx="1524000" cy="1107198"/>
          </a:xfrm>
          <a:prstGeom prst="rect">
            <a:avLst/>
          </a:prstGeom>
        </p:spPr>
      </p:pic>
      <p:pic>
        <p:nvPicPr>
          <p:cNvPr id="7" name="Picture 6" descr="himcan_logo.png"/>
          <p:cNvPicPr>
            <a:picLocks noChangeAspect="1"/>
          </p:cNvPicPr>
          <p:nvPr/>
        </p:nvPicPr>
        <p:blipFill>
          <a:blip r:embed="rId5" cstate="print"/>
          <a:stretch>
            <a:fillRect/>
          </a:stretch>
        </p:blipFill>
        <p:spPr>
          <a:xfrm>
            <a:off x="7467600" y="6095097"/>
            <a:ext cx="1066800" cy="762904"/>
          </a:xfrm>
          <a:prstGeom prst="rect">
            <a:avLst/>
          </a:prstGeom>
        </p:spPr>
      </p:pic>
      <p:pic>
        <p:nvPicPr>
          <p:cNvPr id="3" name="Picture 2" descr="C:\Users\Admin\Desktop\Kullu Pics\hadimba_temple.jpg"/>
          <p:cNvPicPr>
            <a:picLocks noChangeAspect="1" noChangeArrowheads="1"/>
          </p:cNvPicPr>
          <p:nvPr/>
        </p:nvPicPr>
        <p:blipFill>
          <a:blip r:embed="rId6" cstate="print"/>
          <a:srcRect/>
          <a:stretch>
            <a:fillRect/>
          </a:stretch>
        </p:blipFill>
        <p:spPr bwMode="auto">
          <a:xfrm>
            <a:off x="533400" y="1066801"/>
            <a:ext cx="7696200" cy="3420163"/>
          </a:xfrm>
          <a:prstGeom prst="rect">
            <a:avLst/>
          </a:prstGeom>
          <a:noFill/>
        </p:spPr>
      </p:pic>
    </p:spTree>
  </p:cSld>
  <p:clrMapOvr>
    <a:masterClrMapping/>
  </p:clrMapOvr>
  <p:transition spd="slow" advTm="13125">
    <p:strips dir="rd"/>
    <p:sndAc>
      <p:stSnd>
        <p:snd r:embed="rId3" name="melodyloops-travel-dreams.wav"/>
      </p:stSnd>
    </p:sndAc>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smtClean="0">
                <a:solidFill>
                  <a:schemeClr val="accent1">
                    <a:lumMod val="75000"/>
                  </a:schemeClr>
                </a:solidFill>
                <a:latin typeface="Cooper Black" pitchFamily="18" charset="0"/>
              </a:rPr>
              <a:t>Our </a:t>
            </a:r>
            <a:r>
              <a:rPr lang="en-US" sz="5400" dirty="0" err="1" smtClean="0">
                <a:solidFill>
                  <a:schemeClr val="accent1">
                    <a:lumMod val="75000"/>
                  </a:schemeClr>
                </a:solidFill>
                <a:latin typeface="Cooper Black" pitchFamily="18" charset="0"/>
              </a:rPr>
              <a:t>Sponser</a:t>
            </a:r>
            <a:endParaRPr lang="en-US" sz="5400" dirty="0">
              <a:solidFill>
                <a:schemeClr val="accent1">
                  <a:lumMod val="75000"/>
                </a:schemeClr>
              </a:solidFill>
              <a:latin typeface="Cooper Black" pitchFamily="18" charset="0"/>
            </a:endParaRPr>
          </a:p>
        </p:txBody>
      </p:sp>
      <p:pic>
        <p:nvPicPr>
          <p:cNvPr id="5" name="Picture 4" descr="himcan_2.png"/>
          <p:cNvPicPr>
            <a:picLocks noChangeAspect="1"/>
          </p:cNvPicPr>
          <p:nvPr/>
        </p:nvPicPr>
        <p:blipFill>
          <a:blip r:embed="rId3" cstate="print"/>
          <a:stretch>
            <a:fillRect/>
          </a:stretch>
        </p:blipFill>
        <p:spPr>
          <a:xfrm>
            <a:off x="152400" y="-5878"/>
            <a:ext cx="1524000" cy="1107198"/>
          </a:xfrm>
          <a:prstGeom prst="rect">
            <a:avLst/>
          </a:prstGeom>
        </p:spPr>
      </p:pic>
      <p:pic>
        <p:nvPicPr>
          <p:cNvPr id="6" name="Picture 5" descr="himcan_2.png"/>
          <p:cNvPicPr>
            <a:picLocks noChangeAspect="1"/>
          </p:cNvPicPr>
          <p:nvPr/>
        </p:nvPicPr>
        <p:blipFill>
          <a:blip r:embed="rId3" cstate="print"/>
          <a:stretch>
            <a:fillRect/>
          </a:stretch>
        </p:blipFill>
        <p:spPr>
          <a:xfrm>
            <a:off x="7162800" y="146522"/>
            <a:ext cx="1524000" cy="1107198"/>
          </a:xfrm>
          <a:prstGeom prst="rect">
            <a:avLst/>
          </a:prstGeom>
        </p:spPr>
      </p:pic>
      <p:pic>
        <p:nvPicPr>
          <p:cNvPr id="7" name="Picture 6" descr="himcan_logo.png"/>
          <p:cNvPicPr>
            <a:picLocks noChangeAspect="1"/>
          </p:cNvPicPr>
          <p:nvPr/>
        </p:nvPicPr>
        <p:blipFill>
          <a:blip r:embed="rId4" cstate="print"/>
          <a:stretch>
            <a:fillRect/>
          </a:stretch>
        </p:blipFill>
        <p:spPr>
          <a:xfrm>
            <a:off x="7162800" y="6019800"/>
            <a:ext cx="1066800" cy="762904"/>
          </a:xfrm>
          <a:prstGeom prst="rect">
            <a:avLst/>
          </a:prstGeom>
        </p:spPr>
      </p:pic>
      <p:pic>
        <p:nvPicPr>
          <p:cNvPr id="10" name="Content Placeholder 9" descr="sajawat.jpg"/>
          <p:cNvPicPr>
            <a:picLocks noGrp="1" noChangeAspect="1"/>
          </p:cNvPicPr>
          <p:nvPr>
            <p:ph sz="quarter" idx="1"/>
          </p:nvPr>
        </p:nvPicPr>
        <p:blipFill>
          <a:blip r:embed="rId5"/>
          <a:stretch>
            <a:fillRect/>
          </a:stretch>
        </p:blipFill>
        <p:spPr>
          <a:xfrm>
            <a:off x="847725" y="1724025"/>
            <a:ext cx="7229475" cy="3762375"/>
          </a:xfrm>
        </p:spPr>
      </p:pic>
    </p:spTree>
  </p:cSld>
  <p:clrMapOvr>
    <a:masterClrMapping/>
  </p:clrMapOvr>
  <p:transition spd="slow" advTm="10157">
    <p:strips dir="rd"/>
    <p:sndAc>
      <p:stSnd>
        <p:snd r:embed="rId2" name="melodyloops-travel-dreams.wav"/>
      </p:stSnd>
    </p:sndAc>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4638"/>
            <a:ext cx="7162800" cy="563562"/>
          </a:xfrm>
        </p:spPr>
        <p:txBody>
          <a:bodyPr>
            <a:normAutofit/>
          </a:bodyPr>
          <a:lstStyle/>
          <a:p>
            <a:pPr algn="ctr"/>
            <a:r>
              <a:rPr lang="en-US" b="1" dirty="0" err="1" smtClean="0">
                <a:solidFill>
                  <a:schemeClr val="accent1">
                    <a:lumMod val="75000"/>
                  </a:schemeClr>
                </a:solidFill>
              </a:rPr>
              <a:t>Sultanpur</a:t>
            </a:r>
            <a:r>
              <a:rPr lang="en-US" b="1" dirty="0" smtClean="0">
                <a:solidFill>
                  <a:schemeClr val="accent1">
                    <a:lumMod val="75000"/>
                  </a:schemeClr>
                </a:solidFill>
              </a:rPr>
              <a:t> Palace(</a:t>
            </a:r>
            <a:r>
              <a:rPr lang="en-US" b="1" dirty="0" err="1" smtClean="0">
                <a:solidFill>
                  <a:schemeClr val="accent1">
                    <a:lumMod val="75000"/>
                  </a:schemeClr>
                </a:solidFill>
              </a:rPr>
              <a:t>Kullu</a:t>
            </a:r>
            <a:r>
              <a:rPr lang="en-US" b="1" dirty="0" smtClean="0">
                <a:solidFill>
                  <a:schemeClr val="accent1">
                    <a:lumMod val="75000"/>
                  </a:schemeClr>
                </a:solidFill>
              </a:rPr>
              <a:t>)</a:t>
            </a:r>
            <a:endParaRPr lang="en-US" dirty="0">
              <a:solidFill>
                <a:schemeClr val="accent1">
                  <a:lumMod val="75000"/>
                </a:schemeClr>
              </a:solidFill>
            </a:endParaRPr>
          </a:p>
        </p:txBody>
      </p:sp>
      <p:pic>
        <p:nvPicPr>
          <p:cNvPr id="2050" name="Picture 2" descr="C:\Users\Admin\Desktop\Kullu Pics\saultanpur-manali.jpg"/>
          <p:cNvPicPr>
            <a:picLocks noGrp="1" noChangeAspect="1" noChangeArrowheads="1"/>
          </p:cNvPicPr>
          <p:nvPr>
            <p:ph sz="quarter" idx="1"/>
          </p:nvPr>
        </p:nvPicPr>
        <p:blipFill>
          <a:blip r:embed="rId3" cstate="print"/>
          <a:srcRect/>
          <a:stretch>
            <a:fillRect/>
          </a:stretch>
        </p:blipFill>
        <p:spPr bwMode="auto">
          <a:xfrm>
            <a:off x="1428145" y="1219200"/>
            <a:ext cx="5525713" cy="3429000"/>
          </a:xfrm>
          <a:prstGeom prst="rect">
            <a:avLst/>
          </a:prstGeom>
          <a:noFill/>
        </p:spPr>
      </p:pic>
      <p:sp>
        <p:nvSpPr>
          <p:cNvPr id="5" name="TextBox 4"/>
          <p:cNvSpPr txBox="1"/>
          <p:nvPr/>
        </p:nvSpPr>
        <p:spPr>
          <a:xfrm>
            <a:off x="457200" y="4876800"/>
            <a:ext cx="7848600" cy="1569660"/>
          </a:xfrm>
          <a:prstGeom prst="rect">
            <a:avLst/>
          </a:prstGeom>
          <a:noFill/>
        </p:spPr>
        <p:txBody>
          <a:bodyPr wrap="square" rtlCol="0">
            <a:spAutoFit/>
          </a:bodyPr>
          <a:lstStyle/>
          <a:p>
            <a:r>
              <a:rPr lang="en-US" sz="1600" dirty="0" smtClean="0"/>
              <a:t>The </a:t>
            </a:r>
            <a:r>
              <a:rPr lang="en-US" sz="1600" dirty="0" err="1" smtClean="0"/>
              <a:t>Sultanpur</a:t>
            </a:r>
            <a:r>
              <a:rPr lang="en-US" sz="1600" dirty="0" smtClean="0"/>
              <a:t> Palace is one of the major tourist attractions in </a:t>
            </a:r>
            <a:r>
              <a:rPr lang="en-US" sz="1600" dirty="0" err="1" smtClean="0"/>
              <a:t>Kullu</a:t>
            </a:r>
            <a:r>
              <a:rPr lang="en-US" sz="1600" dirty="0" smtClean="0"/>
              <a:t> and houses some beautiful miniature paintings made in a marvelous blend of </a:t>
            </a:r>
            <a:r>
              <a:rPr lang="en-US" sz="1600" dirty="0" err="1" smtClean="0"/>
              <a:t>Pahari</a:t>
            </a:r>
            <a:r>
              <a:rPr lang="en-US" sz="1600" dirty="0" smtClean="0"/>
              <a:t> and colonial style based on different themes. These paintings show the simple rural backgrounds of the local people of </a:t>
            </a:r>
            <a:r>
              <a:rPr lang="en-US" sz="1600" dirty="0" err="1" smtClean="0"/>
              <a:t>Kullu</a:t>
            </a:r>
            <a:r>
              <a:rPr lang="en-US" sz="1600" dirty="0" smtClean="0"/>
              <a:t> &amp; </a:t>
            </a:r>
            <a:r>
              <a:rPr lang="en-US" sz="1600" dirty="0" err="1" smtClean="0"/>
              <a:t>Manali</a:t>
            </a:r>
            <a:r>
              <a:rPr lang="en-US" sz="1600" dirty="0" smtClean="0"/>
              <a:t> with human figures in them. This palace was formerly called the </a:t>
            </a:r>
            <a:r>
              <a:rPr lang="en-US" sz="1600" dirty="0" err="1" smtClean="0"/>
              <a:t>Rupi</a:t>
            </a:r>
            <a:r>
              <a:rPr lang="en-US" sz="1600" dirty="0" smtClean="0"/>
              <a:t> Palace, which was damaged in an earthquake and was later reconstructed through its remnants.</a:t>
            </a:r>
            <a:endParaRPr lang="en-US" sz="1600" dirty="0"/>
          </a:p>
        </p:txBody>
      </p:sp>
      <p:pic>
        <p:nvPicPr>
          <p:cNvPr id="6" name="Picture 5" descr="himcan_2.png"/>
          <p:cNvPicPr>
            <a:picLocks noChangeAspect="1"/>
          </p:cNvPicPr>
          <p:nvPr/>
        </p:nvPicPr>
        <p:blipFill>
          <a:blip r:embed="rId4" cstate="print"/>
          <a:stretch>
            <a:fillRect/>
          </a:stretch>
        </p:blipFill>
        <p:spPr>
          <a:xfrm>
            <a:off x="152400" y="-5878"/>
            <a:ext cx="1524000" cy="1107198"/>
          </a:xfrm>
          <a:prstGeom prst="rect">
            <a:avLst/>
          </a:prstGeom>
        </p:spPr>
      </p:pic>
      <p:pic>
        <p:nvPicPr>
          <p:cNvPr id="7" name="Picture 6" descr="himcan_logo.png"/>
          <p:cNvPicPr>
            <a:picLocks noChangeAspect="1"/>
          </p:cNvPicPr>
          <p:nvPr/>
        </p:nvPicPr>
        <p:blipFill>
          <a:blip r:embed="rId5" cstate="print"/>
          <a:stretch>
            <a:fillRect/>
          </a:stretch>
        </p:blipFill>
        <p:spPr>
          <a:xfrm>
            <a:off x="7315200" y="6018897"/>
            <a:ext cx="1066800" cy="762904"/>
          </a:xfrm>
          <a:prstGeom prst="rect">
            <a:avLst/>
          </a:prstGeom>
        </p:spPr>
      </p:pic>
    </p:spTree>
  </p:cSld>
  <p:clrMapOvr>
    <a:masterClrMapping/>
  </p:clrMapOvr>
  <p:transition spd="slow" advTm="14562">
    <p:strips dir="rd"/>
    <p:sndAc>
      <p:stSnd>
        <p:snd r:embed="rId2" name="melodyloops-travel-dreams.wav"/>
      </p:stSnd>
    </p:sndAc>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4114800"/>
            <a:ext cx="8305800" cy="609600"/>
          </a:xfrm>
        </p:spPr>
        <p:txBody>
          <a:bodyPr>
            <a:normAutofit/>
          </a:bodyPr>
          <a:lstStyle/>
          <a:p>
            <a:r>
              <a:rPr lang="en-US" dirty="0" err="1" smtClean="0"/>
              <a:t>Manali</a:t>
            </a:r>
            <a:endParaRPr lang="en-US" b="1" dirty="0"/>
          </a:p>
        </p:txBody>
      </p:sp>
      <p:sp>
        <p:nvSpPr>
          <p:cNvPr id="3" name="Subtitle 2"/>
          <p:cNvSpPr>
            <a:spLocks noGrp="1"/>
          </p:cNvSpPr>
          <p:nvPr>
            <p:ph type="subTitle" idx="1"/>
          </p:nvPr>
        </p:nvSpPr>
        <p:spPr>
          <a:xfrm>
            <a:off x="457200" y="4953000"/>
            <a:ext cx="8610600" cy="1371600"/>
          </a:xfrm>
        </p:spPr>
        <p:txBody>
          <a:bodyPr>
            <a:normAutofit fontScale="92500" lnSpcReduction="10000"/>
          </a:bodyPr>
          <a:lstStyle/>
          <a:p>
            <a:r>
              <a:rPr lang="en-US" dirty="0" err="1" smtClean="0"/>
              <a:t>Manali</a:t>
            </a:r>
            <a:r>
              <a:rPr lang="en-US" dirty="0" smtClean="0"/>
              <a:t> is a Valley nestled in the mountains of the Indian state of Himachal Pradesh near the northern end of the </a:t>
            </a:r>
            <a:r>
              <a:rPr lang="en-US" dirty="0" err="1" smtClean="0"/>
              <a:t>Kullu</a:t>
            </a:r>
            <a:r>
              <a:rPr lang="en-US" dirty="0" smtClean="0"/>
              <a:t> Valley, at an altitude of 2,050 m (6,726 ft) in the Beas River Valley. It is located in the </a:t>
            </a:r>
            <a:r>
              <a:rPr lang="en-US" dirty="0" err="1" smtClean="0"/>
              <a:t>Kullu</a:t>
            </a:r>
            <a:r>
              <a:rPr lang="en-US" dirty="0" smtClean="0"/>
              <a:t> district, about 270 km (168 mi) north of the state capital, </a:t>
            </a:r>
            <a:r>
              <a:rPr lang="en-US" dirty="0" err="1" smtClean="0"/>
              <a:t>Shimla</a:t>
            </a:r>
            <a:r>
              <a:rPr lang="en-US" dirty="0" smtClean="0"/>
              <a:t>, 309 km (192 miles) northeast of Chandigarh and 544 km (338 miles) northeast of Delhi.</a:t>
            </a:r>
            <a:endParaRPr lang="en-US" dirty="0"/>
          </a:p>
        </p:txBody>
      </p:sp>
      <p:pic>
        <p:nvPicPr>
          <p:cNvPr id="13" name="Picture 12" descr="himcan_2.png"/>
          <p:cNvPicPr>
            <a:picLocks noChangeAspect="1"/>
          </p:cNvPicPr>
          <p:nvPr/>
        </p:nvPicPr>
        <p:blipFill>
          <a:blip r:embed="rId3" cstate="print"/>
          <a:stretch>
            <a:fillRect/>
          </a:stretch>
        </p:blipFill>
        <p:spPr>
          <a:xfrm>
            <a:off x="304800" y="-5878"/>
            <a:ext cx="1524000" cy="1107198"/>
          </a:xfrm>
          <a:prstGeom prst="rect">
            <a:avLst/>
          </a:prstGeom>
        </p:spPr>
      </p:pic>
      <p:pic>
        <p:nvPicPr>
          <p:cNvPr id="14" name="Picture 13" descr="himcan_logo.png"/>
          <p:cNvPicPr>
            <a:picLocks noChangeAspect="1"/>
          </p:cNvPicPr>
          <p:nvPr/>
        </p:nvPicPr>
        <p:blipFill>
          <a:blip r:embed="rId4" cstate="print"/>
          <a:stretch>
            <a:fillRect/>
          </a:stretch>
        </p:blipFill>
        <p:spPr>
          <a:xfrm>
            <a:off x="7467600" y="6019800"/>
            <a:ext cx="1066800" cy="762904"/>
          </a:xfrm>
          <a:prstGeom prst="rect">
            <a:avLst/>
          </a:prstGeom>
        </p:spPr>
      </p:pic>
      <p:pic>
        <p:nvPicPr>
          <p:cNvPr id="7" name="Picture 6" descr="manali.jpg"/>
          <p:cNvPicPr>
            <a:picLocks noChangeAspect="1"/>
          </p:cNvPicPr>
          <p:nvPr/>
        </p:nvPicPr>
        <p:blipFill>
          <a:blip r:embed="rId5"/>
          <a:stretch>
            <a:fillRect/>
          </a:stretch>
        </p:blipFill>
        <p:spPr>
          <a:xfrm>
            <a:off x="1752600" y="76200"/>
            <a:ext cx="7262356" cy="4191000"/>
          </a:xfrm>
          <a:prstGeom prst="rect">
            <a:avLst/>
          </a:prstGeom>
        </p:spPr>
      </p:pic>
    </p:spTree>
  </p:cSld>
  <p:clrMapOvr>
    <a:masterClrMapping/>
  </p:clrMapOvr>
  <p:transition spd="slow" advTm="18125">
    <p:strips dir="rd"/>
    <p:sndAc>
      <p:stSnd>
        <p:snd r:embed="rId2" name="melodyloops-travel-dreams.wav"/>
      </p:stSnd>
    </p:sndAc>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020762"/>
          </a:xfrm>
        </p:spPr>
        <p:txBody>
          <a:bodyPr>
            <a:normAutofit/>
          </a:bodyPr>
          <a:lstStyle/>
          <a:p>
            <a:pPr algn="ctr"/>
            <a:r>
              <a:rPr lang="en-US" sz="5400" dirty="0" smtClean="0">
                <a:solidFill>
                  <a:schemeClr val="accent1">
                    <a:lumMod val="75000"/>
                  </a:schemeClr>
                </a:solidFill>
                <a:latin typeface="Cooper Black" pitchFamily="18" charset="0"/>
              </a:rPr>
              <a:t>Our </a:t>
            </a:r>
            <a:r>
              <a:rPr lang="en-US" sz="5400" dirty="0" err="1" smtClean="0">
                <a:solidFill>
                  <a:schemeClr val="accent1">
                    <a:lumMod val="75000"/>
                  </a:schemeClr>
                </a:solidFill>
                <a:latin typeface="Cooper Black" pitchFamily="18" charset="0"/>
              </a:rPr>
              <a:t>Sponser</a:t>
            </a:r>
            <a:endParaRPr lang="en-US" sz="5400" dirty="0">
              <a:solidFill>
                <a:schemeClr val="accent1">
                  <a:lumMod val="75000"/>
                </a:schemeClr>
              </a:solidFill>
              <a:latin typeface="Cooper Black" pitchFamily="18" charset="0"/>
            </a:endParaRPr>
          </a:p>
        </p:txBody>
      </p:sp>
      <p:pic>
        <p:nvPicPr>
          <p:cNvPr id="5" name="Picture 4" descr="himcan_2.png"/>
          <p:cNvPicPr>
            <a:picLocks noChangeAspect="1"/>
          </p:cNvPicPr>
          <p:nvPr/>
        </p:nvPicPr>
        <p:blipFill>
          <a:blip r:embed="rId3" cstate="print"/>
          <a:stretch>
            <a:fillRect/>
          </a:stretch>
        </p:blipFill>
        <p:spPr>
          <a:xfrm>
            <a:off x="152400" y="-5878"/>
            <a:ext cx="1524000" cy="1107198"/>
          </a:xfrm>
          <a:prstGeom prst="rect">
            <a:avLst/>
          </a:prstGeom>
        </p:spPr>
      </p:pic>
      <p:pic>
        <p:nvPicPr>
          <p:cNvPr id="6" name="Picture 5" descr="himcan_2.png"/>
          <p:cNvPicPr>
            <a:picLocks noChangeAspect="1"/>
          </p:cNvPicPr>
          <p:nvPr/>
        </p:nvPicPr>
        <p:blipFill>
          <a:blip r:embed="rId3" cstate="print"/>
          <a:stretch>
            <a:fillRect/>
          </a:stretch>
        </p:blipFill>
        <p:spPr>
          <a:xfrm>
            <a:off x="7162800" y="146522"/>
            <a:ext cx="1524000" cy="1107198"/>
          </a:xfrm>
          <a:prstGeom prst="rect">
            <a:avLst/>
          </a:prstGeom>
        </p:spPr>
      </p:pic>
      <p:pic>
        <p:nvPicPr>
          <p:cNvPr id="7" name="Picture 6" descr="himcan_logo.png"/>
          <p:cNvPicPr>
            <a:picLocks noChangeAspect="1"/>
          </p:cNvPicPr>
          <p:nvPr/>
        </p:nvPicPr>
        <p:blipFill>
          <a:blip r:embed="rId4" cstate="print"/>
          <a:stretch>
            <a:fillRect/>
          </a:stretch>
        </p:blipFill>
        <p:spPr>
          <a:xfrm>
            <a:off x="7162800" y="6019800"/>
            <a:ext cx="1066800" cy="762904"/>
          </a:xfrm>
          <a:prstGeom prst="rect">
            <a:avLst/>
          </a:prstGeom>
        </p:spPr>
      </p:pic>
      <p:pic>
        <p:nvPicPr>
          <p:cNvPr id="10" name="Content Placeholder 9" descr="doctor.jpg"/>
          <p:cNvPicPr>
            <a:picLocks noGrp="1" noChangeAspect="1"/>
          </p:cNvPicPr>
          <p:nvPr>
            <p:ph sz="quarter" idx="1"/>
          </p:nvPr>
        </p:nvPicPr>
        <p:blipFill>
          <a:blip r:embed="rId5"/>
          <a:stretch>
            <a:fillRect/>
          </a:stretch>
        </p:blipFill>
        <p:spPr>
          <a:xfrm>
            <a:off x="963582" y="1219200"/>
            <a:ext cx="7113618" cy="4873625"/>
          </a:xfrm>
        </p:spPr>
      </p:pic>
    </p:spTree>
  </p:cSld>
  <p:clrMapOvr>
    <a:masterClrMapping/>
  </p:clrMapOvr>
  <p:transition spd="slow" advTm="10500">
    <p:strips dir="rd"/>
    <p:sndAc>
      <p:stSnd>
        <p:snd r:embed="rId2" name="melodyloops-travel-dreams.wav"/>
      </p:stSnd>
    </p:sndAc>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76200"/>
            <a:ext cx="7162800" cy="563562"/>
          </a:xfrm>
        </p:spPr>
        <p:txBody>
          <a:bodyPr>
            <a:normAutofit/>
          </a:bodyPr>
          <a:lstStyle/>
          <a:p>
            <a:pPr algn="ctr"/>
            <a:r>
              <a:rPr lang="en-US" b="1" dirty="0" err="1" smtClean="0">
                <a:solidFill>
                  <a:schemeClr val="accent1">
                    <a:lumMod val="75000"/>
                  </a:schemeClr>
                </a:solidFill>
              </a:rPr>
              <a:t>Solang</a:t>
            </a:r>
            <a:r>
              <a:rPr lang="en-US" b="1" dirty="0" smtClean="0">
                <a:solidFill>
                  <a:schemeClr val="accent1">
                    <a:lumMod val="75000"/>
                  </a:schemeClr>
                </a:solidFill>
              </a:rPr>
              <a:t> </a:t>
            </a:r>
            <a:r>
              <a:rPr lang="en-US" b="1" dirty="0" err="1" smtClean="0">
                <a:solidFill>
                  <a:schemeClr val="accent1">
                    <a:lumMod val="75000"/>
                  </a:schemeClr>
                </a:solidFill>
              </a:rPr>
              <a:t>Velly</a:t>
            </a:r>
            <a:r>
              <a:rPr lang="en-US" b="1" dirty="0" smtClean="0">
                <a:solidFill>
                  <a:schemeClr val="accent1">
                    <a:lumMod val="75000"/>
                  </a:schemeClr>
                </a:solidFill>
              </a:rPr>
              <a:t>(</a:t>
            </a:r>
            <a:r>
              <a:rPr lang="en-US" b="1" dirty="0" err="1" smtClean="0">
                <a:solidFill>
                  <a:schemeClr val="accent1">
                    <a:lumMod val="75000"/>
                  </a:schemeClr>
                </a:solidFill>
              </a:rPr>
              <a:t>Manali</a:t>
            </a:r>
            <a:r>
              <a:rPr lang="en-US" b="1" dirty="0" smtClean="0">
                <a:solidFill>
                  <a:schemeClr val="accent1">
                    <a:lumMod val="75000"/>
                  </a:schemeClr>
                </a:solidFill>
              </a:rPr>
              <a:t>)</a:t>
            </a:r>
            <a:endParaRPr lang="en-US" dirty="0">
              <a:solidFill>
                <a:schemeClr val="accent1">
                  <a:lumMod val="75000"/>
                </a:schemeClr>
              </a:solidFill>
            </a:endParaRPr>
          </a:p>
        </p:txBody>
      </p:sp>
      <p:sp>
        <p:nvSpPr>
          <p:cNvPr id="5" name="TextBox 4"/>
          <p:cNvSpPr txBox="1"/>
          <p:nvPr/>
        </p:nvSpPr>
        <p:spPr>
          <a:xfrm>
            <a:off x="762000" y="4876800"/>
            <a:ext cx="7543800" cy="1569660"/>
          </a:xfrm>
          <a:prstGeom prst="rect">
            <a:avLst/>
          </a:prstGeom>
          <a:noFill/>
        </p:spPr>
        <p:txBody>
          <a:bodyPr wrap="square" rtlCol="0">
            <a:spAutoFit/>
          </a:bodyPr>
          <a:lstStyle/>
          <a:p>
            <a:r>
              <a:rPr lang="en-US" sz="1600" dirty="0" err="1" smtClean="0"/>
              <a:t>Solang</a:t>
            </a:r>
            <a:r>
              <a:rPr lang="en-US" sz="1600" dirty="0" smtClean="0"/>
              <a:t> Valley is quiet and is best approached by road. The drive up to </a:t>
            </a:r>
            <a:r>
              <a:rPr lang="en-US" sz="1600" dirty="0" err="1" smtClean="0"/>
              <a:t>Solang</a:t>
            </a:r>
            <a:r>
              <a:rPr lang="en-US" sz="1600" dirty="0" smtClean="0"/>
              <a:t> is extremely picturesque. Once you are there, try out some Chinese food from the local roadside shacks, and enjoy the views. The road ahead is blocked since a tunnel to </a:t>
            </a:r>
            <a:r>
              <a:rPr lang="en-US" sz="1600" dirty="0" err="1" smtClean="0"/>
              <a:t>Koksar</a:t>
            </a:r>
            <a:r>
              <a:rPr lang="en-US" sz="1600" dirty="0" smtClean="0"/>
              <a:t> (a village ahead of </a:t>
            </a:r>
            <a:r>
              <a:rPr lang="en-US" sz="1600" dirty="0" err="1" smtClean="0"/>
              <a:t>Rohtag</a:t>
            </a:r>
            <a:r>
              <a:rPr lang="en-US" sz="1600" dirty="0" smtClean="0"/>
              <a:t> La) is now being built there One of the most fascinating aspects of </a:t>
            </a:r>
            <a:r>
              <a:rPr lang="en-US" sz="1600" dirty="0" err="1" smtClean="0"/>
              <a:t>Manali</a:t>
            </a:r>
            <a:r>
              <a:rPr lang="en-US" sz="1600" dirty="0" smtClean="0"/>
              <a:t> is the fact that it has several </a:t>
            </a:r>
            <a:r>
              <a:rPr lang="en-US" sz="1600" dirty="0" err="1" smtClean="0"/>
              <a:t>colourful</a:t>
            </a:r>
            <a:r>
              <a:rPr lang="en-US" sz="1600" dirty="0" smtClean="0"/>
              <a:t> monasteries. </a:t>
            </a:r>
            <a:endParaRPr lang="en-US" sz="1600" dirty="0"/>
          </a:p>
        </p:txBody>
      </p:sp>
      <p:pic>
        <p:nvPicPr>
          <p:cNvPr id="6" name="Picture 5" descr="himcan_2.png"/>
          <p:cNvPicPr>
            <a:picLocks noChangeAspect="1"/>
          </p:cNvPicPr>
          <p:nvPr/>
        </p:nvPicPr>
        <p:blipFill>
          <a:blip r:embed="rId3" cstate="print"/>
          <a:stretch>
            <a:fillRect/>
          </a:stretch>
        </p:blipFill>
        <p:spPr>
          <a:xfrm>
            <a:off x="152400" y="-5878"/>
            <a:ext cx="1524000" cy="1107198"/>
          </a:xfrm>
          <a:prstGeom prst="rect">
            <a:avLst/>
          </a:prstGeom>
        </p:spPr>
      </p:pic>
      <p:pic>
        <p:nvPicPr>
          <p:cNvPr id="7" name="Picture 6" descr="himcan_logo.png"/>
          <p:cNvPicPr>
            <a:picLocks noChangeAspect="1"/>
          </p:cNvPicPr>
          <p:nvPr/>
        </p:nvPicPr>
        <p:blipFill>
          <a:blip r:embed="rId4" cstate="print"/>
          <a:stretch>
            <a:fillRect/>
          </a:stretch>
        </p:blipFill>
        <p:spPr>
          <a:xfrm>
            <a:off x="7315200" y="6018897"/>
            <a:ext cx="1066800" cy="762904"/>
          </a:xfrm>
          <a:prstGeom prst="rect">
            <a:avLst/>
          </a:prstGeom>
        </p:spPr>
      </p:pic>
      <p:pic>
        <p:nvPicPr>
          <p:cNvPr id="9" name="Content Placeholder 8" descr="salong_valley.jpg"/>
          <p:cNvPicPr>
            <a:picLocks noGrp="1" noChangeAspect="1"/>
          </p:cNvPicPr>
          <p:nvPr>
            <p:ph sz="quarter" idx="1"/>
          </p:nvPr>
        </p:nvPicPr>
        <p:blipFill>
          <a:blip r:embed="rId5"/>
          <a:stretch>
            <a:fillRect/>
          </a:stretch>
        </p:blipFill>
        <p:spPr>
          <a:xfrm>
            <a:off x="1410629" y="762000"/>
            <a:ext cx="6895171" cy="4038600"/>
          </a:xfrm>
        </p:spPr>
      </p:pic>
    </p:spTree>
  </p:cSld>
  <p:clrMapOvr>
    <a:masterClrMapping/>
  </p:clrMapOvr>
  <p:transition spd="slow" advTm="13688">
    <p:strips dir="rd"/>
    <p:sndAc>
      <p:stSnd>
        <p:snd r:embed="rId2" name="melodyloops-travel-dreams.wav"/>
      </p:stSnd>
    </p:sndAc>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3600" b="1" u="sng" dirty="0" err="1" smtClean="0">
                <a:solidFill>
                  <a:srgbClr val="C00000"/>
                </a:solidFill>
                <a:latin typeface="Arial Black" pitchFamily="34" charset="0"/>
              </a:rPr>
              <a:t>Rashtrapati</a:t>
            </a:r>
            <a:r>
              <a:rPr lang="en-US" sz="3600" b="1" u="sng" dirty="0" smtClean="0">
                <a:solidFill>
                  <a:srgbClr val="C00000"/>
                </a:solidFill>
                <a:latin typeface="Arial Black" pitchFamily="34" charset="0"/>
              </a:rPr>
              <a:t> </a:t>
            </a:r>
            <a:r>
              <a:rPr lang="en-US" sz="3600" b="1" u="sng" dirty="0" err="1" smtClean="0">
                <a:solidFill>
                  <a:srgbClr val="C00000"/>
                </a:solidFill>
                <a:latin typeface="Arial Black" pitchFamily="34" charset="0"/>
              </a:rPr>
              <a:t>Niwas</a:t>
            </a:r>
            <a:r>
              <a:rPr lang="en-US" sz="3600" b="1" u="sng" dirty="0" smtClean="0">
                <a:solidFill>
                  <a:srgbClr val="C00000"/>
                </a:solidFill>
                <a:latin typeface="Arial Black" pitchFamily="34" charset="0"/>
              </a:rPr>
              <a:t> (</a:t>
            </a:r>
            <a:r>
              <a:rPr lang="en-US" sz="3600" b="1" u="sng" dirty="0" err="1" smtClean="0">
                <a:solidFill>
                  <a:srgbClr val="C00000"/>
                </a:solidFill>
                <a:latin typeface="Arial Black" pitchFamily="34" charset="0"/>
              </a:rPr>
              <a:t>Shimla</a:t>
            </a:r>
            <a:r>
              <a:rPr lang="en-US" sz="3600" b="1" u="sng" dirty="0" smtClean="0">
                <a:solidFill>
                  <a:srgbClr val="C00000"/>
                </a:solidFill>
                <a:latin typeface="Arial Black" pitchFamily="34" charset="0"/>
              </a:rPr>
              <a:t>)</a:t>
            </a:r>
            <a:endParaRPr lang="en-US" sz="3600" b="1" u="sng" dirty="0">
              <a:solidFill>
                <a:srgbClr val="C00000"/>
              </a:solidFill>
              <a:latin typeface="Arial Black" pitchFamily="34" charset="0"/>
            </a:endParaRPr>
          </a:p>
        </p:txBody>
      </p:sp>
      <p:sp>
        <p:nvSpPr>
          <p:cNvPr id="3" name="Content Placeholder 2"/>
          <p:cNvSpPr>
            <a:spLocks noGrp="1"/>
          </p:cNvSpPr>
          <p:nvPr>
            <p:ph sz="quarter" idx="1"/>
          </p:nvPr>
        </p:nvSpPr>
        <p:spPr>
          <a:xfrm>
            <a:off x="0" y="1143000"/>
            <a:ext cx="3581400" cy="4953000"/>
          </a:xfrm>
        </p:spPr>
        <p:txBody>
          <a:bodyPr>
            <a:noAutofit/>
          </a:bodyPr>
          <a:lstStyle/>
          <a:p>
            <a:pPr>
              <a:buNone/>
            </a:pPr>
            <a:r>
              <a:rPr lang="en-US" sz="2600" dirty="0" smtClean="0">
                <a:latin typeface="Arial" pitchFamily="34" charset="0"/>
                <a:cs typeface="Arial" pitchFamily="34" charset="0"/>
              </a:rPr>
              <a:t/>
            </a:r>
            <a:br>
              <a:rPr lang="en-US" sz="2600" dirty="0" smtClean="0">
                <a:latin typeface="Arial" pitchFamily="34" charset="0"/>
                <a:cs typeface="Arial" pitchFamily="34" charset="0"/>
              </a:rPr>
            </a:br>
            <a:r>
              <a:rPr lang="en-US" sz="2600" dirty="0" smtClean="0">
                <a:latin typeface="Arial" pitchFamily="34" charset="0"/>
                <a:cs typeface="Arial" pitchFamily="34" charset="0"/>
              </a:rPr>
              <a:t>The </a:t>
            </a:r>
            <a:r>
              <a:rPr lang="en-US" sz="2600" dirty="0" err="1" smtClean="0">
                <a:latin typeface="Arial" pitchFamily="34" charset="0"/>
                <a:cs typeface="Arial" pitchFamily="34" charset="0"/>
              </a:rPr>
              <a:t>Rashtrapati</a:t>
            </a:r>
            <a:r>
              <a:rPr lang="en-US" sz="2600" dirty="0" smtClean="0">
                <a:latin typeface="Arial" pitchFamily="34" charset="0"/>
                <a:cs typeface="Arial" pitchFamily="34" charset="0"/>
              </a:rPr>
              <a:t> </a:t>
            </a:r>
            <a:r>
              <a:rPr lang="en-US" sz="2600" dirty="0" err="1" smtClean="0">
                <a:latin typeface="Arial" pitchFamily="34" charset="0"/>
                <a:cs typeface="Arial" pitchFamily="34" charset="0"/>
              </a:rPr>
              <a:t>niwas</a:t>
            </a:r>
            <a:r>
              <a:rPr lang="en-US" sz="2600" dirty="0" smtClean="0">
                <a:latin typeface="Arial" pitchFamily="34" charset="0"/>
                <a:cs typeface="Arial" pitchFamily="34" charset="0"/>
              </a:rPr>
              <a:t>, also known as </a:t>
            </a:r>
            <a:r>
              <a:rPr lang="en-US" sz="2600" dirty="0" err="1" smtClean="0">
                <a:latin typeface="Arial" pitchFamily="34" charset="0"/>
                <a:cs typeface="Arial" pitchFamily="34" charset="0"/>
              </a:rPr>
              <a:t>viceregal</a:t>
            </a:r>
            <a:r>
              <a:rPr lang="en-US" sz="2600" dirty="0" smtClean="0">
                <a:latin typeface="Arial" pitchFamily="34" charset="0"/>
                <a:cs typeface="Arial" pitchFamily="34" charset="0"/>
              </a:rPr>
              <a:t> lodge, is located on the Observatory Hills of </a:t>
            </a:r>
            <a:r>
              <a:rPr lang="en-US" sz="2600" dirty="0" err="1" smtClean="0">
                <a:latin typeface="Arial" pitchFamily="34" charset="0"/>
                <a:cs typeface="Arial" pitchFamily="34" charset="0"/>
              </a:rPr>
              <a:t>shimla</a:t>
            </a:r>
            <a:r>
              <a:rPr lang="en-US" sz="2600" dirty="0" smtClean="0">
                <a:latin typeface="Arial" pitchFamily="34" charset="0"/>
                <a:cs typeface="Arial" pitchFamily="34" charset="0"/>
              </a:rPr>
              <a:t>, Himachal </a:t>
            </a:r>
            <a:r>
              <a:rPr lang="en-US" sz="2600" dirty="0" err="1" smtClean="0">
                <a:latin typeface="Arial" pitchFamily="34" charset="0"/>
                <a:cs typeface="Arial" pitchFamily="34" charset="0"/>
              </a:rPr>
              <a:t>pradesh</a:t>
            </a:r>
            <a:r>
              <a:rPr lang="en-US" sz="2600" dirty="0" smtClean="0">
                <a:latin typeface="Arial" pitchFamily="34" charset="0"/>
                <a:cs typeface="Arial" pitchFamily="34" charset="0"/>
              </a:rPr>
              <a:t>, </a:t>
            </a:r>
            <a:r>
              <a:rPr lang="en-US" sz="2600" dirty="0" err="1" smtClean="0">
                <a:latin typeface="Arial" pitchFamily="34" charset="0"/>
                <a:cs typeface="Arial" pitchFamily="34" charset="0"/>
              </a:rPr>
              <a:t>india</a:t>
            </a:r>
            <a:r>
              <a:rPr lang="en-US" sz="2600" dirty="0" smtClean="0">
                <a:latin typeface="Arial" pitchFamily="34" charset="0"/>
                <a:cs typeface="Arial" pitchFamily="34" charset="0"/>
              </a:rPr>
              <a:t>. It was formerly the residence of the British viceroy of </a:t>
            </a:r>
            <a:r>
              <a:rPr lang="en-US" sz="2600" dirty="0" err="1" smtClean="0">
                <a:latin typeface="Arial" pitchFamily="34" charset="0"/>
                <a:cs typeface="Arial" pitchFamily="34" charset="0"/>
              </a:rPr>
              <a:t>india</a:t>
            </a:r>
            <a:r>
              <a:rPr lang="en-US" sz="2600" dirty="0" smtClean="0">
                <a:latin typeface="Arial" pitchFamily="34" charset="0"/>
                <a:cs typeface="Arial" pitchFamily="34" charset="0"/>
              </a:rPr>
              <a:t>.</a:t>
            </a:r>
          </a:p>
          <a:p>
            <a:pPr>
              <a:buNone/>
            </a:pPr>
            <a:endParaRPr lang="en-US" sz="2600" dirty="0" smtClean="0">
              <a:latin typeface="Arial" pitchFamily="34" charset="0"/>
              <a:cs typeface="Arial" pitchFamily="34" charset="0"/>
            </a:endParaRPr>
          </a:p>
          <a:p>
            <a:pPr>
              <a:buNone/>
            </a:pPr>
            <a:endParaRPr lang="en-US" sz="2600" dirty="0">
              <a:latin typeface="Arial" pitchFamily="34" charset="0"/>
              <a:cs typeface="Arial" pitchFamily="34" charset="0"/>
            </a:endParaRPr>
          </a:p>
        </p:txBody>
      </p:sp>
      <p:pic>
        <p:nvPicPr>
          <p:cNvPr id="6" name="Picture 5" descr="rasterpatiNawas.jpg"/>
          <p:cNvPicPr>
            <a:picLocks noChangeAspect="1"/>
          </p:cNvPicPr>
          <p:nvPr/>
        </p:nvPicPr>
        <p:blipFill>
          <a:blip r:embed="rId3" cstate="print"/>
          <a:stretch>
            <a:fillRect/>
          </a:stretch>
        </p:blipFill>
        <p:spPr>
          <a:xfrm>
            <a:off x="3581400" y="1143000"/>
            <a:ext cx="4495800" cy="2362200"/>
          </a:xfrm>
          <a:prstGeom prst="rect">
            <a:avLst/>
          </a:prstGeom>
        </p:spPr>
      </p:pic>
      <p:pic>
        <p:nvPicPr>
          <p:cNvPr id="7" name="Picture 6" descr="rasterpatini.jpg"/>
          <p:cNvPicPr>
            <a:picLocks noChangeAspect="1"/>
          </p:cNvPicPr>
          <p:nvPr/>
        </p:nvPicPr>
        <p:blipFill>
          <a:blip r:embed="rId4" cstate="print"/>
          <a:stretch>
            <a:fillRect/>
          </a:stretch>
        </p:blipFill>
        <p:spPr>
          <a:xfrm>
            <a:off x="3581400" y="3581400"/>
            <a:ext cx="4495800" cy="1828800"/>
          </a:xfrm>
          <a:prstGeom prst="rect">
            <a:avLst/>
          </a:prstGeom>
        </p:spPr>
      </p:pic>
      <p:pic>
        <p:nvPicPr>
          <p:cNvPr id="8" name="Picture 7" descr="himcan_2.png"/>
          <p:cNvPicPr>
            <a:picLocks noChangeAspect="1"/>
          </p:cNvPicPr>
          <p:nvPr/>
        </p:nvPicPr>
        <p:blipFill>
          <a:blip r:embed="rId5" cstate="print"/>
          <a:stretch>
            <a:fillRect/>
          </a:stretch>
        </p:blipFill>
        <p:spPr>
          <a:xfrm>
            <a:off x="6828434" y="1066801"/>
            <a:ext cx="1172567" cy="851879"/>
          </a:xfrm>
          <a:prstGeom prst="rect">
            <a:avLst/>
          </a:prstGeom>
        </p:spPr>
      </p:pic>
      <p:pic>
        <p:nvPicPr>
          <p:cNvPr id="10" name="Picture 9" descr="himcan_logo.png"/>
          <p:cNvPicPr>
            <a:picLocks noChangeAspect="1"/>
          </p:cNvPicPr>
          <p:nvPr/>
        </p:nvPicPr>
        <p:blipFill>
          <a:blip r:embed="rId6" cstate="print"/>
          <a:stretch>
            <a:fillRect/>
          </a:stretch>
        </p:blipFill>
        <p:spPr>
          <a:xfrm>
            <a:off x="7010400" y="6018897"/>
            <a:ext cx="1066800" cy="762904"/>
          </a:xfrm>
          <a:prstGeom prst="rect">
            <a:avLst/>
          </a:prstGeom>
        </p:spPr>
      </p:pic>
    </p:spTree>
  </p:cSld>
  <p:clrMapOvr>
    <a:masterClrMapping/>
  </p:clrMapOvr>
  <p:transition spd="slow" advTm="13453">
    <p:strips dir="rd"/>
    <p:sndAc>
      <p:stSnd>
        <p:snd r:embed="rId2" name="melodyloops-travel-dreams.wav"/>
      </p:stSnd>
    </p:sndAc>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smtClean="0">
                <a:solidFill>
                  <a:schemeClr val="accent1">
                    <a:lumMod val="75000"/>
                  </a:schemeClr>
                </a:solidFill>
                <a:latin typeface="Cooper Black" pitchFamily="18" charset="0"/>
              </a:rPr>
              <a:t>Our </a:t>
            </a:r>
            <a:r>
              <a:rPr lang="en-US" sz="5400" dirty="0" err="1" smtClean="0">
                <a:solidFill>
                  <a:schemeClr val="accent1">
                    <a:lumMod val="75000"/>
                  </a:schemeClr>
                </a:solidFill>
                <a:latin typeface="Cooper Black" pitchFamily="18" charset="0"/>
              </a:rPr>
              <a:t>Sponsers</a:t>
            </a:r>
            <a:endParaRPr lang="en-US" sz="5400" dirty="0">
              <a:solidFill>
                <a:schemeClr val="accent1">
                  <a:lumMod val="75000"/>
                </a:schemeClr>
              </a:solidFill>
              <a:latin typeface="Cooper Black" pitchFamily="18" charset="0"/>
            </a:endParaRPr>
          </a:p>
        </p:txBody>
      </p:sp>
      <p:pic>
        <p:nvPicPr>
          <p:cNvPr id="5" name="Picture 4" descr="himcan_2.png"/>
          <p:cNvPicPr>
            <a:picLocks noChangeAspect="1"/>
          </p:cNvPicPr>
          <p:nvPr/>
        </p:nvPicPr>
        <p:blipFill>
          <a:blip r:embed="rId3" cstate="print"/>
          <a:stretch>
            <a:fillRect/>
          </a:stretch>
        </p:blipFill>
        <p:spPr>
          <a:xfrm>
            <a:off x="152400" y="-5878"/>
            <a:ext cx="1524000" cy="1107198"/>
          </a:xfrm>
          <a:prstGeom prst="rect">
            <a:avLst/>
          </a:prstGeom>
        </p:spPr>
      </p:pic>
      <p:pic>
        <p:nvPicPr>
          <p:cNvPr id="6" name="Picture 5" descr="himcan_2.png"/>
          <p:cNvPicPr>
            <a:picLocks noChangeAspect="1"/>
          </p:cNvPicPr>
          <p:nvPr/>
        </p:nvPicPr>
        <p:blipFill>
          <a:blip r:embed="rId3" cstate="print"/>
          <a:stretch>
            <a:fillRect/>
          </a:stretch>
        </p:blipFill>
        <p:spPr>
          <a:xfrm>
            <a:off x="7162800" y="146522"/>
            <a:ext cx="1524000" cy="1107198"/>
          </a:xfrm>
          <a:prstGeom prst="rect">
            <a:avLst/>
          </a:prstGeom>
        </p:spPr>
      </p:pic>
      <p:pic>
        <p:nvPicPr>
          <p:cNvPr id="7" name="Picture 6" descr="himcan_logo.png"/>
          <p:cNvPicPr>
            <a:picLocks noChangeAspect="1"/>
          </p:cNvPicPr>
          <p:nvPr/>
        </p:nvPicPr>
        <p:blipFill>
          <a:blip r:embed="rId4" cstate="print"/>
          <a:stretch>
            <a:fillRect/>
          </a:stretch>
        </p:blipFill>
        <p:spPr>
          <a:xfrm>
            <a:off x="7162800" y="6019800"/>
            <a:ext cx="1066800" cy="762904"/>
          </a:xfrm>
          <a:prstGeom prst="rect">
            <a:avLst/>
          </a:prstGeom>
        </p:spPr>
      </p:pic>
      <p:pic>
        <p:nvPicPr>
          <p:cNvPr id="10" name="Content Placeholder 9" descr="renuchand.jpg"/>
          <p:cNvPicPr>
            <a:picLocks noGrp="1" noChangeAspect="1"/>
          </p:cNvPicPr>
          <p:nvPr>
            <p:ph sz="quarter" idx="1"/>
          </p:nvPr>
        </p:nvPicPr>
        <p:blipFill>
          <a:blip r:embed="rId5"/>
          <a:stretch>
            <a:fillRect/>
          </a:stretch>
        </p:blipFill>
        <p:spPr>
          <a:xfrm>
            <a:off x="847725" y="1524000"/>
            <a:ext cx="7229475" cy="3762375"/>
          </a:xfrm>
        </p:spPr>
      </p:pic>
    </p:spTree>
  </p:cSld>
  <p:clrMapOvr>
    <a:masterClrMapping/>
  </p:clrMapOvr>
  <p:transition spd="slow" advTm="10453">
    <p:strips dir="rd"/>
    <p:sndAc>
      <p:stSnd>
        <p:snd r:embed="rId2" name="melodyloops-travel-dreams.wav"/>
      </p:stSnd>
    </p:sndAc>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4638"/>
            <a:ext cx="7162800" cy="563562"/>
          </a:xfrm>
        </p:spPr>
        <p:txBody>
          <a:bodyPr>
            <a:normAutofit/>
          </a:bodyPr>
          <a:lstStyle/>
          <a:p>
            <a:pPr algn="ctr"/>
            <a:r>
              <a:rPr lang="en-US" b="1" dirty="0" smtClean="0">
                <a:solidFill>
                  <a:schemeClr val="accent1">
                    <a:lumMod val="75000"/>
                  </a:schemeClr>
                </a:solidFill>
              </a:rPr>
              <a:t>      Tibetan </a:t>
            </a:r>
            <a:r>
              <a:rPr lang="en-US" b="1" dirty="0" err="1" smtClean="0">
                <a:solidFill>
                  <a:schemeClr val="accent1">
                    <a:lumMod val="75000"/>
                  </a:schemeClr>
                </a:solidFill>
              </a:rPr>
              <a:t>Monestries</a:t>
            </a:r>
            <a:r>
              <a:rPr lang="en-US" b="1" dirty="0" smtClean="0">
                <a:solidFill>
                  <a:schemeClr val="accent1">
                    <a:lumMod val="75000"/>
                  </a:schemeClr>
                </a:solidFill>
              </a:rPr>
              <a:t>(</a:t>
            </a:r>
            <a:r>
              <a:rPr lang="en-US" b="1" dirty="0" err="1" smtClean="0">
                <a:solidFill>
                  <a:schemeClr val="accent1">
                    <a:lumMod val="75000"/>
                  </a:schemeClr>
                </a:solidFill>
              </a:rPr>
              <a:t>Manali</a:t>
            </a:r>
            <a:r>
              <a:rPr lang="en-US" b="1" dirty="0" smtClean="0">
                <a:solidFill>
                  <a:schemeClr val="accent1">
                    <a:lumMod val="75000"/>
                  </a:schemeClr>
                </a:solidFill>
              </a:rPr>
              <a:t>)</a:t>
            </a:r>
            <a:endParaRPr lang="en-US" dirty="0">
              <a:solidFill>
                <a:schemeClr val="accent1">
                  <a:lumMod val="75000"/>
                </a:schemeClr>
              </a:solidFill>
            </a:endParaRPr>
          </a:p>
        </p:txBody>
      </p:sp>
      <p:sp>
        <p:nvSpPr>
          <p:cNvPr id="5" name="TextBox 4"/>
          <p:cNvSpPr txBox="1"/>
          <p:nvPr/>
        </p:nvSpPr>
        <p:spPr>
          <a:xfrm>
            <a:off x="457200" y="4876800"/>
            <a:ext cx="7848600" cy="1077218"/>
          </a:xfrm>
          <a:prstGeom prst="rect">
            <a:avLst/>
          </a:prstGeom>
          <a:noFill/>
        </p:spPr>
        <p:txBody>
          <a:bodyPr wrap="square" rtlCol="0">
            <a:spAutoFit/>
          </a:bodyPr>
          <a:lstStyle/>
          <a:p>
            <a:r>
              <a:rPr lang="en-US" sz="1600" dirty="0" smtClean="0"/>
              <a:t>The two most important monasteries that draw a huge number of tourists to </a:t>
            </a:r>
            <a:r>
              <a:rPr lang="en-US" sz="1600" dirty="0" err="1" smtClean="0"/>
              <a:t>Manali</a:t>
            </a:r>
            <a:r>
              <a:rPr lang="en-US" sz="1600" dirty="0" smtClean="0"/>
              <a:t> from across the globe are the </a:t>
            </a:r>
            <a:r>
              <a:rPr lang="en-US" sz="1600" dirty="0" err="1" smtClean="0"/>
              <a:t>Gadhan</a:t>
            </a:r>
            <a:r>
              <a:rPr lang="en-US" sz="1600" dirty="0" smtClean="0"/>
              <a:t> </a:t>
            </a:r>
            <a:r>
              <a:rPr lang="en-US" sz="1600" dirty="0" err="1" smtClean="0"/>
              <a:t>Thekchoking</a:t>
            </a:r>
            <a:r>
              <a:rPr lang="en-US" sz="1600" dirty="0" smtClean="0"/>
              <a:t> </a:t>
            </a:r>
            <a:r>
              <a:rPr lang="en-US" sz="1600" dirty="0" err="1" smtClean="0"/>
              <a:t>Gompa</a:t>
            </a:r>
            <a:r>
              <a:rPr lang="en-US" sz="1600" dirty="0" smtClean="0"/>
              <a:t> and the Himalayan </a:t>
            </a:r>
            <a:r>
              <a:rPr lang="en-US" sz="1600" dirty="0" err="1" smtClean="0"/>
              <a:t>Nyingamapa</a:t>
            </a:r>
            <a:r>
              <a:rPr lang="en-US" sz="1600" dirty="0" smtClean="0"/>
              <a:t> </a:t>
            </a:r>
            <a:r>
              <a:rPr lang="en-US" sz="1600" dirty="0" err="1" smtClean="0"/>
              <a:t>Gompa</a:t>
            </a:r>
            <a:r>
              <a:rPr lang="en-US" sz="1600" dirty="0" smtClean="0"/>
              <a:t>. You can shop for beautiful handicrafts that are made by Tibetan people at these monasteries.</a:t>
            </a:r>
            <a:endParaRPr lang="en-US" sz="1600" dirty="0"/>
          </a:p>
        </p:txBody>
      </p:sp>
      <p:pic>
        <p:nvPicPr>
          <p:cNvPr id="6" name="Picture 5" descr="himcan_2.png"/>
          <p:cNvPicPr>
            <a:picLocks noChangeAspect="1"/>
          </p:cNvPicPr>
          <p:nvPr/>
        </p:nvPicPr>
        <p:blipFill>
          <a:blip r:embed="rId3" cstate="print"/>
          <a:stretch>
            <a:fillRect/>
          </a:stretch>
        </p:blipFill>
        <p:spPr>
          <a:xfrm>
            <a:off x="152400" y="-5878"/>
            <a:ext cx="1524000" cy="1107198"/>
          </a:xfrm>
          <a:prstGeom prst="rect">
            <a:avLst/>
          </a:prstGeom>
        </p:spPr>
      </p:pic>
      <p:pic>
        <p:nvPicPr>
          <p:cNvPr id="7" name="Picture 6" descr="himcan_logo.png"/>
          <p:cNvPicPr>
            <a:picLocks noChangeAspect="1"/>
          </p:cNvPicPr>
          <p:nvPr/>
        </p:nvPicPr>
        <p:blipFill>
          <a:blip r:embed="rId4" cstate="print"/>
          <a:stretch>
            <a:fillRect/>
          </a:stretch>
        </p:blipFill>
        <p:spPr>
          <a:xfrm>
            <a:off x="7315200" y="6018897"/>
            <a:ext cx="1066800" cy="762904"/>
          </a:xfrm>
          <a:prstGeom prst="rect">
            <a:avLst/>
          </a:prstGeom>
        </p:spPr>
      </p:pic>
      <p:pic>
        <p:nvPicPr>
          <p:cNvPr id="9" name="Content Placeholder 8" descr="Tibetan-Monasteries.jpg"/>
          <p:cNvPicPr>
            <a:picLocks noGrp="1" noChangeAspect="1"/>
          </p:cNvPicPr>
          <p:nvPr>
            <p:ph sz="quarter" idx="1"/>
          </p:nvPr>
        </p:nvPicPr>
        <p:blipFill>
          <a:blip r:embed="rId5"/>
          <a:stretch>
            <a:fillRect/>
          </a:stretch>
        </p:blipFill>
        <p:spPr>
          <a:xfrm>
            <a:off x="857250" y="838200"/>
            <a:ext cx="6667500" cy="3905250"/>
          </a:xfrm>
        </p:spPr>
      </p:pic>
    </p:spTree>
  </p:cSld>
  <p:clrMapOvr>
    <a:masterClrMapping/>
  </p:clrMapOvr>
  <p:transition spd="slow" advTm="13594">
    <p:strips dir="rd"/>
    <p:sndAc>
      <p:stSnd>
        <p:snd r:embed="rId2" name="melodyloops-travel-dreams.wav"/>
      </p:stSnd>
    </p:sndAc>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smtClean="0">
                <a:solidFill>
                  <a:schemeClr val="accent1">
                    <a:lumMod val="75000"/>
                  </a:schemeClr>
                </a:solidFill>
                <a:latin typeface="Cooper Black" pitchFamily="18" charset="0"/>
              </a:rPr>
              <a:t>Our </a:t>
            </a:r>
            <a:r>
              <a:rPr lang="en-US" sz="5400" dirty="0" err="1" smtClean="0">
                <a:solidFill>
                  <a:schemeClr val="accent1">
                    <a:lumMod val="75000"/>
                  </a:schemeClr>
                </a:solidFill>
                <a:latin typeface="Cooper Black" pitchFamily="18" charset="0"/>
              </a:rPr>
              <a:t>Sponser</a:t>
            </a:r>
            <a:endParaRPr lang="en-US" sz="5400" dirty="0">
              <a:solidFill>
                <a:schemeClr val="accent1">
                  <a:lumMod val="75000"/>
                </a:schemeClr>
              </a:solidFill>
              <a:latin typeface="Cooper Black" pitchFamily="18" charset="0"/>
            </a:endParaRPr>
          </a:p>
        </p:txBody>
      </p:sp>
      <p:pic>
        <p:nvPicPr>
          <p:cNvPr id="5" name="Picture 4" descr="himcan_2.png"/>
          <p:cNvPicPr>
            <a:picLocks noChangeAspect="1"/>
          </p:cNvPicPr>
          <p:nvPr/>
        </p:nvPicPr>
        <p:blipFill>
          <a:blip r:embed="rId3" cstate="print"/>
          <a:stretch>
            <a:fillRect/>
          </a:stretch>
        </p:blipFill>
        <p:spPr>
          <a:xfrm>
            <a:off x="152400" y="-5878"/>
            <a:ext cx="1524000" cy="1107198"/>
          </a:xfrm>
          <a:prstGeom prst="rect">
            <a:avLst/>
          </a:prstGeom>
        </p:spPr>
      </p:pic>
      <p:pic>
        <p:nvPicPr>
          <p:cNvPr id="6" name="Picture 5" descr="himcan_2.png"/>
          <p:cNvPicPr>
            <a:picLocks noChangeAspect="1"/>
          </p:cNvPicPr>
          <p:nvPr/>
        </p:nvPicPr>
        <p:blipFill>
          <a:blip r:embed="rId3" cstate="print"/>
          <a:stretch>
            <a:fillRect/>
          </a:stretch>
        </p:blipFill>
        <p:spPr>
          <a:xfrm>
            <a:off x="7162800" y="146522"/>
            <a:ext cx="1524000" cy="1107198"/>
          </a:xfrm>
          <a:prstGeom prst="rect">
            <a:avLst/>
          </a:prstGeom>
        </p:spPr>
      </p:pic>
      <p:pic>
        <p:nvPicPr>
          <p:cNvPr id="7" name="Picture 6" descr="himcan_logo.png"/>
          <p:cNvPicPr>
            <a:picLocks noChangeAspect="1"/>
          </p:cNvPicPr>
          <p:nvPr/>
        </p:nvPicPr>
        <p:blipFill>
          <a:blip r:embed="rId4" cstate="print"/>
          <a:stretch>
            <a:fillRect/>
          </a:stretch>
        </p:blipFill>
        <p:spPr>
          <a:xfrm>
            <a:off x="7162800" y="6019800"/>
            <a:ext cx="1066800" cy="762904"/>
          </a:xfrm>
          <a:prstGeom prst="rect">
            <a:avLst/>
          </a:prstGeom>
        </p:spPr>
      </p:pic>
      <p:pic>
        <p:nvPicPr>
          <p:cNvPr id="9" name="Content Placeholder 8" descr="alaska.jpg"/>
          <p:cNvPicPr>
            <a:picLocks noGrp="1" noChangeAspect="1"/>
          </p:cNvPicPr>
          <p:nvPr>
            <p:ph sz="quarter" idx="1"/>
          </p:nvPr>
        </p:nvPicPr>
        <p:blipFill>
          <a:blip r:embed="rId5"/>
          <a:stretch>
            <a:fillRect/>
          </a:stretch>
        </p:blipFill>
        <p:spPr>
          <a:xfrm>
            <a:off x="1000125" y="1524000"/>
            <a:ext cx="7229475" cy="3762375"/>
          </a:xfrm>
        </p:spPr>
      </p:pic>
    </p:spTree>
  </p:cSld>
  <p:clrMapOvr>
    <a:masterClrMapping/>
  </p:clrMapOvr>
  <p:transition spd="slow" advTm="10359">
    <p:strips dir="rd"/>
    <p:sndAc>
      <p:stSnd>
        <p:snd r:embed="rId2" name="melodyloops-travel-dreams.wav"/>
      </p:stSnd>
    </p:sndAc>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smtClean="0">
                <a:solidFill>
                  <a:schemeClr val="accent1">
                    <a:lumMod val="75000"/>
                  </a:schemeClr>
                </a:solidFill>
                <a:latin typeface="Cooper Black" pitchFamily="18" charset="0"/>
              </a:rPr>
              <a:t>Our </a:t>
            </a:r>
            <a:r>
              <a:rPr lang="en-US" sz="5400" dirty="0" err="1" smtClean="0">
                <a:solidFill>
                  <a:schemeClr val="accent1">
                    <a:lumMod val="75000"/>
                  </a:schemeClr>
                </a:solidFill>
                <a:latin typeface="Cooper Black" pitchFamily="18" charset="0"/>
              </a:rPr>
              <a:t>Sponser</a:t>
            </a:r>
            <a:endParaRPr lang="en-US" sz="5400" dirty="0">
              <a:solidFill>
                <a:schemeClr val="accent1">
                  <a:lumMod val="75000"/>
                </a:schemeClr>
              </a:solidFill>
              <a:latin typeface="Cooper Black" pitchFamily="18" charset="0"/>
            </a:endParaRPr>
          </a:p>
        </p:txBody>
      </p:sp>
      <p:pic>
        <p:nvPicPr>
          <p:cNvPr id="5" name="Picture 4" descr="himcan_2.png"/>
          <p:cNvPicPr>
            <a:picLocks noChangeAspect="1"/>
          </p:cNvPicPr>
          <p:nvPr/>
        </p:nvPicPr>
        <p:blipFill>
          <a:blip r:embed="rId3" cstate="print"/>
          <a:stretch>
            <a:fillRect/>
          </a:stretch>
        </p:blipFill>
        <p:spPr>
          <a:xfrm>
            <a:off x="152400" y="-5878"/>
            <a:ext cx="1524000" cy="1107198"/>
          </a:xfrm>
          <a:prstGeom prst="rect">
            <a:avLst/>
          </a:prstGeom>
        </p:spPr>
      </p:pic>
      <p:pic>
        <p:nvPicPr>
          <p:cNvPr id="6" name="Picture 5" descr="himcan_2.png"/>
          <p:cNvPicPr>
            <a:picLocks noChangeAspect="1"/>
          </p:cNvPicPr>
          <p:nvPr/>
        </p:nvPicPr>
        <p:blipFill>
          <a:blip r:embed="rId3" cstate="print"/>
          <a:stretch>
            <a:fillRect/>
          </a:stretch>
        </p:blipFill>
        <p:spPr>
          <a:xfrm>
            <a:off x="7162800" y="146522"/>
            <a:ext cx="1524000" cy="1107198"/>
          </a:xfrm>
          <a:prstGeom prst="rect">
            <a:avLst/>
          </a:prstGeom>
        </p:spPr>
      </p:pic>
      <p:pic>
        <p:nvPicPr>
          <p:cNvPr id="7" name="Picture 6" descr="himcan_logo.png"/>
          <p:cNvPicPr>
            <a:picLocks noChangeAspect="1"/>
          </p:cNvPicPr>
          <p:nvPr/>
        </p:nvPicPr>
        <p:blipFill>
          <a:blip r:embed="rId4" cstate="print"/>
          <a:stretch>
            <a:fillRect/>
          </a:stretch>
        </p:blipFill>
        <p:spPr>
          <a:xfrm>
            <a:off x="7162800" y="6019800"/>
            <a:ext cx="1066800" cy="762904"/>
          </a:xfrm>
          <a:prstGeom prst="rect">
            <a:avLst/>
          </a:prstGeom>
        </p:spPr>
      </p:pic>
      <p:pic>
        <p:nvPicPr>
          <p:cNvPr id="12" name="Content Placeholder 11" descr="amitpaul.jpg"/>
          <p:cNvPicPr>
            <a:picLocks noGrp="1" noChangeAspect="1"/>
          </p:cNvPicPr>
          <p:nvPr>
            <p:ph sz="quarter" idx="1"/>
          </p:nvPr>
        </p:nvPicPr>
        <p:blipFill>
          <a:blip r:embed="rId5"/>
          <a:stretch>
            <a:fillRect/>
          </a:stretch>
        </p:blipFill>
        <p:spPr>
          <a:xfrm>
            <a:off x="685800" y="1447800"/>
            <a:ext cx="7467600" cy="4245247"/>
          </a:xfrm>
        </p:spPr>
      </p:pic>
    </p:spTree>
  </p:cSld>
  <p:clrMapOvr>
    <a:masterClrMapping/>
  </p:clrMapOvr>
  <p:transition spd="slow" advTm="9547">
    <p:strips dir="rd"/>
    <p:sndAc>
      <p:stSnd>
        <p:snd r:embed="rId2" name="melodyloops-travel-dreams.wav"/>
      </p:stSnd>
    </p:sndAc>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ponsors.jp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transition spd="slow" advClick="0" advTm="11828">
    <p:wheel spokes="8"/>
    <p:sndAc>
      <p:stSnd>
        <p:snd r:embed="rId2" name="melodyloops-travel-dreams.wav"/>
      </p:stSnd>
    </p:sndAc>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anks_design.jp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transition spd="slow" advClick="0" advTm="13937">
    <p:wheel spokes="8"/>
    <p:sndAc>
      <p:stSnd>
        <p:snd r:embed="rId2" name="melodyloops-travel-dreams.wav"/>
      </p:stSnd>
    </p:sndAc>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smtClean="0">
                <a:solidFill>
                  <a:schemeClr val="accent1">
                    <a:lumMod val="75000"/>
                  </a:schemeClr>
                </a:solidFill>
                <a:latin typeface="Cooper Black" pitchFamily="18" charset="0"/>
              </a:rPr>
              <a:t>Our </a:t>
            </a:r>
            <a:r>
              <a:rPr lang="en-US" sz="5400" dirty="0" err="1" smtClean="0">
                <a:solidFill>
                  <a:schemeClr val="accent1">
                    <a:lumMod val="75000"/>
                  </a:schemeClr>
                </a:solidFill>
                <a:latin typeface="Cooper Black" pitchFamily="18" charset="0"/>
              </a:rPr>
              <a:t>Sponser</a:t>
            </a:r>
            <a:endParaRPr lang="en-US" sz="5400" dirty="0">
              <a:solidFill>
                <a:schemeClr val="accent1">
                  <a:lumMod val="75000"/>
                </a:schemeClr>
              </a:solidFill>
              <a:latin typeface="Cooper Black" pitchFamily="18" charset="0"/>
            </a:endParaRPr>
          </a:p>
        </p:txBody>
      </p:sp>
      <p:pic>
        <p:nvPicPr>
          <p:cNvPr id="5" name="Picture 4" descr="himcan_2.png"/>
          <p:cNvPicPr>
            <a:picLocks noChangeAspect="1"/>
          </p:cNvPicPr>
          <p:nvPr/>
        </p:nvPicPr>
        <p:blipFill>
          <a:blip r:embed="rId3" cstate="print"/>
          <a:stretch>
            <a:fillRect/>
          </a:stretch>
        </p:blipFill>
        <p:spPr>
          <a:xfrm>
            <a:off x="381000" y="1295400"/>
            <a:ext cx="1371600" cy="996478"/>
          </a:xfrm>
          <a:prstGeom prst="rect">
            <a:avLst/>
          </a:prstGeom>
        </p:spPr>
      </p:pic>
      <p:pic>
        <p:nvPicPr>
          <p:cNvPr id="6" name="Picture 5" descr="himcan_logo.png"/>
          <p:cNvPicPr>
            <a:picLocks noChangeAspect="1"/>
          </p:cNvPicPr>
          <p:nvPr/>
        </p:nvPicPr>
        <p:blipFill>
          <a:blip r:embed="rId4" cstate="print"/>
          <a:stretch>
            <a:fillRect/>
          </a:stretch>
        </p:blipFill>
        <p:spPr>
          <a:xfrm>
            <a:off x="7010400" y="6018897"/>
            <a:ext cx="1066800" cy="762904"/>
          </a:xfrm>
          <a:prstGeom prst="rect">
            <a:avLst/>
          </a:prstGeom>
        </p:spPr>
      </p:pic>
      <p:pic>
        <p:nvPicPr>
          <p:cNvPr id="9" name="Content Placeholder 8" descr="2.jpg"/>
          <p:cNvPicPr>
            <a:picLocks noGrp="1" noChangeAspect="1"/>
          </p:cNvPicPr>
          <p:nvPr>
            <p:ph sz="quarter" idx="1"/>
          </p:nvPr>
        </p:nvPicPr>
        <p:blipFill>
          <a:blip r:embed="rId5"/>
          <a:stretch>
            <a:fillRect/>
          </a:stretch>
        </p:blipFill>
        <p:spPr>
          <a:xfrm>
            <a:off x="923925" y="1981200"/>
            <a:ext cx="7229475" cy="3762375"/>
          </a:xfrm>
        </p:spPr>
      </p:pic>
    </p:spTree>
  </p:cSld>
  <p:clrMapOvr>
    <a:masterClrMapping/>
  </p:clrMapOvr>
  <p:transition spd="slow" advTm="9532">
    <p:strips dir="rd"/>
    <p:sndAc>
      <p:stSnd>
        <p:snd r:embed="rId2" name="melodyloops-travel-dreams.wav"/>
      </p:stSnd>
    </p:sndAc>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505200"/>
            <a:ext cx="7467600" cy="685800"/>
          </a:xfrm>
        </p:spPr>
        <p:txBody>
          <a:bodyPr>
            <a:normAutofit/>
          </a:bodyPr>
          <a:lstStyle/>
          <a:p>
            <a:r>
              <a:rPr lang="en-US" sz="2800" dirty="0" smtClean="0">
                <a:solidFill>
                  <a:srgbClr val="002060"/>
                </a:solidFill>
                <a:latin typeface="Aharoni" pitchFamily="2" charset="-79"/>
                <a:cs typeface="Aharoni" pitchFamily="2" charset="-79"/>
              </a:rPr>
              <a:t>Kalka Train(</a:t>
            </a:r>
            <a:r>
              <a:rPr lang="en-US" sz="2800" dirty="0" err="1" smtClean="0">
                <a:solidFill>
                  <a:srgbClr val="002060"/>
                </a:solidFill>
                <a:latin typeface="Aharoni" pitchFamily="2" charset="-79"/>
                <a:cs typeface="Aharoni" pitchFamily="2" charset="-79"/>
              </a:rPr>
              <a:t>Shimla</a:t>
            </a:r>
            <a:r>
              <a:rPr lang="en-US" sz="2800" dirty="0" smtClean="0">
                <a:solidFill>
                  <a:srgbClr val="002060"/>
                </a:solidFill>
                <a:latin typeface="Aharoni" pitchFamily="2" charset="-79"/>
                <a:cs typeface="Aharoni" pitchFamily="2" charset="-79"/>
              </a:rPr>
              <a:t>)</a:t>
            </a:r>
            <a:endParaRPr lang="en-US" sz="2800" dirty="0">
              <a:solidFill>
                <a:srgbClr val="002060"/>
              </a:solidFill>
              <a:latin typeface="Aharoni" pitchFamily="2" charset="-79"/>
              <a:cs typeface="Aharoni" pitchFamily="2" charset="-79"/>
            </a:endParaRPr>
          </a:p>
        </p:txBody>
      </p:sp>
      <p:sp>
        <p:nvSpPr>
          <p:cNvPr id="3" name="Content Placeholder 2"/>
          <p:cNvSpPr>
            <a:spLocks noGrp="1"/>
          </p:cNvSpPr>
          <p:nvPr>
            <p:ph sz="quarter" idx="1"/>
          </p:nvPr>
        </p:nvSpPr>
        <p:spPr>
          <a:xfrm>
            <a:off x="228600" y="4343400"/>
            <a:ext cx="7467600" cy="1905000"/>
          </a:xfrm>
        </p:spPr>
        <p:txBody>
          <a:bodyPr>
            <a:normAutofit/>
          </a:bodyPr>
          <a:lstStyle/>
          <a:p>
            <a:r>
              <a:rPr lang="en-US" sz="2200" dirty="0" smtClean="0"/>
              <a:t>Kalka–Shimla Railway</a:t>
            </a:r>
          </a:p>
          <a:p>
            <a:r>
              <a:rPr lang="en-US" sz="2200" dirty="0" smtClean="0"/>
              <a:t>The Kalka–Shimla Railway is a 2 ft 6 in narrow gauge railway in North-West India travelling along a mostly mountainous route from Kalka to Shimla. It is known for dramatic views of the hills </a:t>
            </a:r>
          </a:p>
          <a:p>
            <a:endParaRPr lang="en-US" dirty="0"/>
          </a:p>
        </p:txBody>
      </p:sp>
      <p:pic>
        <p:nvPicPr>
          <p:cNvPr id="4" name="Picture 3" descr="kalkartain.jpg"/>
          <p:cNvPicPr>
            <a:picLocks noChangeAspect="1"/>
          </p:cNvPicPr>
          <p:nvPr/>
        </p:nvPicPr>
        <p:blipFill>
          <a:blip r:embed="rId3" cstate="print"/>
          <a:stretch>
            <a:fillRect/>
          </a:stretch>
        </p:blipFill>
        <p:spPr>
          <a:xfrm>
            <a:off x="4038600" y="457201"/>
            <a:ext cx="4572000" cy="33590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descr="kalkatrain.jpg"/>
          <p:cNvPicPr>
            <a:picLocks noChangeAspect="1"/>
          </p:cNvPicPr>
          <p:nvPr/>
        </p:nvPicPr>
        <p:blipFill>
          <a:blip r:embed="rId4" cstate="print"/>
          <a:stretch>
            <a:fillRect/>
          </a:stretch>
        </p:blipFill>
        <p:spPr>
          <a:xfrm>
            <a:off x="304800" y="1219200"/>
            <a:ext cx="3429000" cy="228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himcan_logo.png"/>
          <p:cNvPicPr>
            <a:picLocks noChangeAspect="1"/>
          </p:cNvPicPr>
          <p:nvPr/>
        </p:nvPicPr>
        <p:blipFill>
          <a:blip r:embed="rId5" cstate="print"/>
          <a:stretch>
            <a:fillRect/>
          </a:stretch>
        </p:blipFill>
        <p:spPr>
          <a:xfrm>
            <a:off x="7086600" y="6018897"/>
            <a:ext cx="1066800" cy="762904"/>
          </a:xfrm>
          <a:prstGeom prst="rect">
            <a:avLst/>
          </a:prstGeom>
        </p:spPr>
      </p:pic>
      <p:pic>
        <p:nvPicPr>
          <p:cNvPr id="7" name="Picture 6" descr="himcan_2.png"/>
          <p:cNvPicPr>
            <a:picLocks noChangeAspect="1"/>
          </p:cNvPicPr>
          <p:nvPr/>
        </p:nvPicPr>
        <p:blipFill>
          <a:blip r:embed="rId6" cstate="print"/>
          <a:stretch>
            <a:fillRect/>
          </a:stretch>
        </p:blipFill>
        <p:spPr>
          <a:xfrm>
            <a:off x="304800" y="70323"/>
            <a:ext cx="1371600" cy="996478"/>
          </a:xfrm>
          <a:prstGeom prst="rect">
            <a:avLst/>
          </a:prstGeom>
        </p:spPr>
      </p:pic>
    </p:spTree>
  </p:cSld>
  <p:clrMapOvr>
    <a:masterClrMapping/>
  </p:clrMapOvr>
  <p:transition spd="slow" advTm="13953">
    <p:strips dir="rd"/>
    <p:sndAc>
      <p:stSnd>
        <p:snd r:embed="rId2" name="melodyloops-travel-dreams.wav"/>
      </p:stSnd>
    </p:sndAc>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534400" cy="762000"/>
          </a:xfrm>
        </p:spPr>
        <p:txBody>
          <a:bodyPr/>
          <a:lstStyle/>
          <a:p>
            <a:r>
              <a:rPr lang="en-US" dirty="0" smtClean="0"/>
              <a:t>Mandi</a:t>
            </a:r>
            <a:endParaRPr lang="en-US" dirty="0"/>
          </a:p>
        </p:txBody>
      </p:sp>
      <p:sp>
        <p:nvSpPr>
          <p:cNvPr id="3" name="Content Placeholder 2"/>
          <p:cNvSpPr>
            <a:spLocks noGrp="1"/>
          </p:cNvSpPr>
          <p:nvPr>
            <p:ph sz="quarter" idx="1"/>
          </p:nvPr>
        </p:nvSpPr>
        <p:spPr>
          <a:xfrm>
            <a:off x="228600" y="4495800"/>
            <a:ext cx="8610600" cy="1749552"/>
          </a:xfrm>
        </p:spPr>
        <p:txBody>
          <a:bodyPr>
            <a:normAutofit/>
          </a:bodyPr>
          <a:lstStyle/>
          <a:p>
            <a:r>
              <a:rPr lang="en-US" b="1" dirty="0" smtClean="0"/>
              <a:t>Mandi district</a:t>
            </a:r>
            <a:r>
              <a:rPr lang="en-US" dirty="0" smtClean="0"/>
              <a:t> (earlier known as Mandavya Nagar) is one of the central districts of </a:t>
            </a:r>
            <a:r>
              <a:rPr lang="en-US" dirty="0" smtClean="0">
                <a:hlinkClick r:id="rId4" tooltip="Himachal Pradesh"/>
              </a:rPr>
              <a:t>Himachal Pradesh</a:t>
            </a:r>
            <a:r>
              <a:rPr lang="en-US" dirty="0" smtClean="0"/>
              <a:t> state</a:t>
            </a:r>
            <a:endParaRPr lang="en-US" dirty="0"/>
          </a:p>
        </p:txBody>
      </p:sp>
      <p:pic>
        <p:nvPicPr>
          <p:cNvPr id="7" name="Picture 6" descr="mandi2.jpg"/>
          <p:cNvPicPr>
            <a:picLocks noChangeAspect="1"/>
          </p:cNvPicPr>
          <p:nvPr/>
        </p:nvPicPr>
        <p:blipFill>
          <a:blip r:embed="rId5" cstate="print"/>
          <a:stretch>
            <a:fillRect/>
          </a:stretch>
        </p:blipFill>
        <p:spPr>
          <a:xfrm>
            <a:off x="152400" y="0"/>
            <a:ext cx="8662736" cy="4114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p:cNvSpPr txBox="1"/>
          <p:nvPr/>
        </p:nvSpPr>
        <p:spPr>
          <a:xfrm>
            <a:off x="990600" y="3276601"/>
            <a:ext cx="3200400" cy="646331"/>
          </a:xfrm>
          <a:prstGeom prst="rect">
            <a:avLst/>
          </a:prstGeom>
          <a:noFill/>
        </p:spPr>
        <p:txBody>
          <a:bodyPr wrap="square" rtlCol="0">
            <a:spAutoFit/>
          </a:bodyPr>
          <a:lstStyle/>
          <a:p>
            <a:r>
              <a:rPr lang="en-US" sz="3600" dirty="0" smtClean="0">
                <a:solidFill>
                  <a:schemeClr val="bg1"/>
                </a:solidFill>
              </a:rPr>
              <a:t>Mandi</a:t>
            </a:r>
            <a:endParaRPr lang="en-US" sz="3600" dirty="0">
              <a:solidFill>
                <a:schemeClr val="bg1"/>
              </a:solidFill>
            </a:endParaRPr>
          </a:p>
        </p:txBody>
      </p:sp>
      <p:pic>
        <p:nvPicPr>
          <p:cNvPr id="6" name="Picture 5" descr="himcan_2.png"/>
          <p:cNvPicPr>
            <a:picLocks noChangeAspect="1"/>
          </p:cNvPicPr>
          <p:nvPr/>
        </p:nvPicPr>
        <p:blipFill>
          <a:blip r:embed="rId6" cstate="print"/>
          <a:stretch>
            <a:fillRect/>
          </a:stretch>
        </p:blipFill>
        <p:spPr>
          <a:xfrm>
            <a:off x="304800" y="146523"/>
            <a:ext cx="1371600" cy="996478"/>
          </a:xfrm>
          <a:prstGeom prst="rect">
            <a:avLst/>
          </a:prstGeom>
        </p:spPr>
      </p:pic>
      <p:pic>
        <p:nvPicPr>
          <p:cNvPr id="8" name="Picture 7" descr="himcan_logo.png"/>
          <p:cNvPicPr>
            <a:picLocks noChangeAspect="1"/>
          </p:cNvPicPr>
          <p:nvPr/>
        </p:nvPicPr>
        <p:blipFill>
          <a:blip r:embed="rId7" cstate="print"/>
          <a:stretch>
            <a:fillRect/>
          </a:stretch>
        </p:blipFill>
        <p:spPr>
          <a:xfrm>
            <a:off x="7086600" y="6018897"/>
            <a:ext cx="1066800" cy="762904"/>
          </a:xfrm>
          <a:prstGeom prst="rect">
            <a:avLst/>
          </a:prstGeom>
        </p:spPr>
      </p:pic>
    </p:spTree>
  </p:cSld>
  <p:clrMapOvr>
    <a:masterClrMapping/>
  </p:clrMapOvr>
  <p:transition spd="slow" advTm="12437">
    <p:strips dir="rd"/>
    <p:sndAc>
      <p:stSnd>
        <p:snd r:embed="rId3" name="melodyloops-travel-dreams.wav"/>
      </p:st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563562"/>
          </a:xfrm>
        </p:spPr>
        <p:txBody>
          <a:bodyPr>
            <a:normAutofit/>
          </a:bodyPr>
          <a:lstStyle/>
          <a:p>
            <a:pPr algn="ctr"/>
            <a:r>
              <a:rPr lang="en-US" dirty="0" smtClean="0">
                <a:solidFill>
                  <a:schemeClr val="accent3"/>
                </a:solidFill>
                <a:latin typeface="Cooper Black" pitchFamily="18" charset="0"/>
              </a:rPr>
              <a:t> Our </a:t>
            </a:r>
            <a:r>
              <a:rPr lang="en-US" dirty="0" err="1" smtClean="0">
                <a:solidFill>
                  <a:schemeClr val="accent3"/>
                </a:solidFill>
                <a:latin typeface="Cooper Black" pitchFamily="18" charset="0"/>
              </a:rPr>
              <a:t>Sponser</a:t>
            </a:r>
            <a:endParaRPr lang="en-US" dirty="0">
              <a:solidFill>
                <a:schemeClr val="accent3"/>
              </a:solidFill>
              <a:latin typeface="Cooper Black" pitchFamily="18" charset="0"/>
            </a:endParaRPr>
          </a:p>
        </p:txBody>
      </p:sp>
      <p:pic>
        <p:nvPicPr>
          <p:cNvPr id="5" name="Picture 4" descr="himcan_logo.png"/>
          <p:cNvPicPr>
            <a:picLocks noChangeAspect="1"/>
          </p:cNvPicPr>
          <p:nvPr/>
        </p:nvPicPr>
        <p:blipFill>
          <a:blip r:embed="rId3" cstate="print"/>
          <a:stretch>
            <a:fillRect/>
          </a:stretch>
        </p:blipFill>
        <p:spPr>
          <a:xfrm>
            <a:off x="6781800" y="5562600"/>
            <a:ext cx="1066800" cy="762904"/>
          </a:xfrm>
          <a:prstGeom prst="rect">
            <a:avLst/>
          </a:prstGeom>
        </p:spPr>
      </p:pic>
      <p:pic>
        <p:nvPicPr>
          <p:cNvPr id="6" name="Picture 5" descr="himcan_2.png"/>
          <p:cNvPicPr>
            <a:picLocks noChangeAspect="1"/>
          </p:cNvPicPr>
          <p:nvPr/>
        </p:nvPicPr>
        <p:blipFill>
          <a:blip r:embed="rId4" cstate="print"/>
          <a:stretch>
            <a:fillRect/>
          </a:stretch>
        </p:blipFill>
        <p:spPr>
          <a:xfrm>
            <a:off x="609600" y="756123"/>
            <a:ext cx="1686256" cy="1225078"/>
          </a:xfrm>
          <a:prstGeom prst="rect">
            <a:avLst/>
          </a:prstGeom>
        </p:spPr>
      </p:pic>
      <p:pic>
        <p:nvPicPr>
          <p:cNvPr id="8" name="Content Placeholder 7" descr="3.jpg"/>
          <p:cNvPicPr>
            <a:picLocks noGrp="1" noChangeAspect="1"/>
          </p:cNvPicPr>
          <p:nvPr>
            <p:ph sz="quarter" idx="1"/>
          </p:nvPr>
        </p:nvPicPr>
        <p:blipFill>
          <a:blip r:embed="rId5"/>
          <a:stretch>
            <a:fillRect/>
          </a:stretch>
        </p:blipFill>
        <p:spPr>
          <a:xfrm>
            <a:off x="1066800" y="1800225"/>
            <a:ext cx="6858000" cy="3762375"/>
          </a:xfrm>
        </p:spPr>
      </p:pic>
    </p:spTree>
  </p:cSld>
  <p:clrMapOvr>
    <a:masterClrMapping/>
  </p:clrMapOvr>
  <p:transition spd="slow" advTm="10312">
    <p:strips dir="rd"/>
    <p:sndAc>
      <p:stSnd>
        <p:snd r:embed="rId2" name="melodyloops-travel-dreams.wav"/>
      </p:stSnd>
    </p:sndAc>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1859</TotalTime>
  <Words>2028</Words>
  <Application>Microsoft Office PowerPoint</Application>
  <PresentationFormat>On-screen Show (4:3)</PresentationFormat>
  <Paragraphs>95</Paragraphs>
  <Slides>55</Slides>
  <Notes>2</Notes>
  <HiddenSlides>0</HiddenSlides>
  <MMClips>0</MMClips>
  <ScaleCrop>false</ScaleCrop>
  <HeadingPairs>
    <vt:vector size="6" baseType="variant">
      <vt:variant>
        <vt:lpstr>Theme</vt:lpstr>
      </vt:variant>
      <vt:variant>
        <vt:i4>1</vt:i4>
      </vt:variant>
      <vt:variant>
        <vt:lpstr>Slide Titles</vt:lpstr>
      </vt:variant>
      <vt:variant>
        <vt:i4>55</vt:i4>
      </vt:variant>
      <vt:variant>
        <vt:lpstr>Custom Shows</vt:lpstr>
      </vt:variant>
      <vt:variant>
        <vt:i4>1</vt:i4>
      </vt:variant>
    </vt:vector>
  </HeadingPairs>
  <TitlesOfParts>
    <vt:vector size="57" baseType="lpstr">
      <vt:lpstr>Oriel</vt:lpstr>
      <vt:lpstr>Slide 1</vt:lpstr>
      <vt:lpstr>Introduction</vt:lpstr>
      <vt:lpstr>Our Sponser</vt:lpstr>
      <vt:lpstr>Jakhoo Temple(Shimla)</vt:lpstr>
      <vt:lpstr>Rashtrapati Niwas (Shimla)</vt:lpstr>
      <vt:lpstr>Our Sponser</vt:lpstr>
      <vt:lpstr>Kalka Train(Shimla)</vt:lpstr>
      <vt:lpstr>Mandi</vt:lpstr>
      <vt:lpstr> Our Sponser</vt:lpstr>
      <vt:lpstr>Rewalsar Lake (Mandi) </vt:lpstr>
      <vt:lpstr>Panchavaktra temple(Mandi)</vt:lpstr>
      <vt:lpstr> Our Sponser</vt:lpstr>
      <vt:lpstr>Pandoh Dam(Mandi)</vt:lpstr>
      <vt:lpstr>Chamba</vt:lpstr>
      <vt:lpstr>Our Sponser</vt:lpstr>
      <vt:lpstr>Slide 16</vt:lpstr>
      <vt:lpstr>Slide 17</vt:lpstr>
      <vt:lpstr>Our Sponser</vt:lpstr>
      <vt:lpstr>Slide 19</vt:lpstr>
      <vt:lpstr>Deotsidh Temple Hamirpur, Himachal </vt:lpstr>
      <vt:lpstr>Our Sponser</vt:lpstr>
      <vt:lpstr>Sujanpur Tira Fort Hamirpur</vt:lpstr>
      <vt:lpstr>Introduction</vt:lpstr>
      <vt:lpstr>Our Sponser</vt:lpstr>
      <vt:lpstr>Kangra Fort </vt:lpstr>
      <vt:lpstr>Kangra Art Museum </vt:lpstr>
      <vt:lpstr>Our Sponser</vt:lpstr>
      <vt:lpstr>Introduction</vt:lpstr>
      <vt:lpstr>Pong Dam (Una) </vt:lpstr>
      <vt:lpstr>Our Sponser</vt:lpstr>
      <vt:lpstr>Chintpurni Temple  (Chhinnamastika Devi Temple) </vt:lpstr>
      <vt:lpstr>Kasauli (Solan) </vt:lpstr>
      <vt:lpstr>Our Sponser</vt:lpstr>
      <vt:lpstr>Introduction</vt:lpstr>
      <vt:lpstr>Mohan Shakti National Park </vt:lpstr>
      <vt:lpstr>Our Sponser</vt:lpstr>
      <vt:lpstr>Introduction</vt:lpstr>
      <vt:lpstr>Kalpa(Kinnaur)</vt:lpstr>
      <vt:lpstr>Our Sponsers</vt:lpstr>
      <vt:lpstr>Reckong Peo(Kinnaur)</vt:lpstr>
      <vt:lpstr>Introduction</vt:lpstr>
      <vt:lpstr>Our Sponser</vt:lpstr>
      <vt:lpstr>Solang(Kullu)</vt:lpstr>
      <vt:lpstr>Hadimba Temple(Kullu)</vt:lpstr>
      <vt:lpstr>Our Sponser</vt:lpstr>
      <vt:lpstr>Sultanpur Palace(Kullu)</vt:lpstr>
      <vt:lpstr>Manali</vt:lpstr>
      <vt:lpstr>Our Sponser</vt:lpstr>
      <vt:lpstr>Solang Velly(Manali)</vt:lpstr>
      <vt:lpstr>Our Sponsers</vt:lpstr>
      <vt:lpstr>      Tibetan Monestries(Manali)</vt:lpstr>
      <vt:lpstr>Our Sponser</vt:lpstr>
      <vt:lpstr>Our Sponser</vt:lpstr>
      <vt:lpstr>Slide 54</vt:lpstr>
      <vt:lpstr>Slide 55</vt:lpstr>
      <vt:lpstr>Custom Show 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Singer</dc:title>
  <dc:creator>Maninder</dc:creator>
  <cp:lastModifiedBy>Maninder</cp:lastModifiedBy>
  <cp:revision>192</cp:revision>
  <dcterms:created xsi:type="dcterms:W3CDTF">2016-11-02T18:16:37Z</dcterms:created>
  <dcterms:modified xsi:type="dcterms:W3CDTF">2017-04-14T19:47:40Z</dcterms:modified>
</cp:coreProperties>
</file>